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8" r:id="rId2"/>
    <p:sldId id="258" r:id="rId3"/>
    <p:sldId id="276" r:id="rId4"/>
    <p:sldId id="299" r:id="rId5"/>
    <p:sldId id="306" r:id="rId6"/>
    <p:sldId id="307" r:id="rId7"/>
    <p:sldId id="290" r:id="rId8"/>
    <p:sldId id="303" r:id="rId9"/>
    <p:sldId id="295" r:id="rId10"/>
    <p:sldId id="296" r:id="rId11"/>
    <p:sldId id="281" r:id="rId12"/>
    <p:sldId id="297" r:id="rId13"/>
    <p:sldId id="264" r:id="rId14"/>
    <p:sldId id="273" r:id="rId15"/>
    <p:sldId id="286" r:id="rId16"/>
    <p:sldId id="292" r:id="rId17"/>
    <p:sldId id="304" r:id="rId18"/>
    <p:sldId id="305" r:id="rId19"/>
    <p:sldId id="278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7" autoAdjust="0"/>
    <p:restoredTop sz="95018" autoAdjust="0"/>
  </p:normalViewPr>
  <p:slideViewPr>
    <p:cSldViewPr>
      <p:cViewPr>
        <p:scale>
          <a:sx n="66" d="100"/>
          <a:sy n="66" d="100"/>
        </p:scale>
        <p:origin x="-1626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1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5E61-ED1F-44BF-AEAF-6DA80C30B2BB}" type="datetimeFigureOut">
              <a:rPr lang="pt-BR" smtClean="0"/>
              <a:pPr/>
              <a:t>14/05/2014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A373-3076-4848-9CAF-10F8148BF52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240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5E61-ED1F-44BF-AEAF-6DA80C30B2BB}" type="datetimeFigureOut">
              <a:rPr lang="pt-BR" smtClean="0"/>
              <a:pPr/>
              <a:t>14/05/2014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A373-3076-4848-9CAF-10F8148BF52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17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5E61-ED1F-44BF-AEAF-6DA80C30B2BB}" type="datetimeFigureOut">
              <a:rPr lang="pt-BR" smtClean="0"/>
              <a:pPr/>
              <a:t>14/05/2014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A373-3076-4848-9CAF-10F8148BF52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994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5E61-ED1F-44BF-AEAF-6DA80C30B2BB}" type="datetimeFigureOut">
              <a:rPr lang="pt-BR" smtClean="0"/>
              <a:pPr/>
              <a:t>14/05/2014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A373-3076-4848-9CAF-10F8148BF52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060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5E61-ED1F-44BF-AEAF-6DA80C30B2BB}" type="datetimeFigureOut">
              <a:rPr lang="pt-BR" smtClean="0"/>
              <a:pPr/>
              <a:t>14/05/2014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A373-3076-4848-9CAF-10F8148BF52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113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5E61-ED1F-44BF-AEAF-6DA80C30B2BB}" type="datetimeFigureOut">
              <a:rPr lang="pt-BR" smtClean="0"/>
              <a:pPr/>
              <a:t>14/05/2014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A373-3076-4848-9CAF-10F8148BF52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2770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5E61-ED1F-44BF-AEAF-6DA80C30B2BB}" type="datetimeFigureOut">
              <a:rPr lang="pt-BR" smtClean="0"/>
              <a:pPr/>
              <a:t>14/05/2014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A373-3076-4848-9CAF-10F8148BF52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970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5E61-ED1F-44BF-AEAF-6DA80C30B2BB}" type="datetimeFigureOut">
              <a:rPr lang="pt-BR" smtClean="0"/>
              <a:pPr/>
              <a:t>14/05/2014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A373-3076-4848-9CAF-10F8148BF52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34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5E61-ED1F-44BF-AEAF-6DA80C30B2BB}" type="datetimeFigureOut">
              <a:rPr lang="pt-BR" smtClean="0"/>
              <a:pPr/>
              <a:t>14/05/2014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A373-3076-4848-9CAF-10F8148BF52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161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5E61-ED1F-44BF-AEAF-6DA80C30B2BB}" type="datetimeFigureOut">
              <a:rPr lang="pt-BR" smtClean="0"/>
              <a:pPr/>
              <a:t>14/05/2014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A373-3076-4848-9CAF-10F8148BF52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136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5E61-ED1F-44BF-AEAF-6DA80C30B2BB}" type="datetimeFigureOut">
              <a:rPr lang="pt-BR" smtClean="0"/>
              <a:pPr/>
              <a:t>14/05/2014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A373-3076-4848-9CAF-10F8148BF52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683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15E61-ED1F-44BF-AEAF-6DA80C30B2BB}" type="datetimeFigureOut">
              <a:rPr lang="pt-BR" smtClean="0"/>
              <a:pPr/>
              <a:t>14/05/2014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1A373-3076-4848-9CAF-10F8148BF52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731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12" Type="http://schemas.openxmlformats.org/officeDocument/2006/relationships/image" Target="../media/image66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20880" y="764704"/>
            <a:ext cx="7851648" cy="2435696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n w="900" cmpd="sng">
                  <a:solidFill>
                    <a:schemeClr val="tx2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Descobrindo o profissional de Ciências Biológicas</a:t>
            </a:r>
            <a:endParaRPr lang="pt-BR" b="1" dirty="0">
              <a:ln w="900" cmpd="sng">
                <a:solidFill>
                  <a:schemeClr val="tx2"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31840" y="5525852"/>
            <a:ext cx="4146910" cy="1063020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Por Grupo PET/FEF-Unicamp</a:t>
            </a:r>
          </a:p>
          <a:p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2014</a:t>
            </a:r>
            <a:endParaRPr lang="pt-B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logo p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" y="4255376"/>
            <a:ext cx="3079750" cy="2592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https://fbcdn-sphotos-e-a.akamaihd.net/hphotos-ak-prn2/t1.0-9/1533861_694779217245947_101101717792249026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364" y="1284124"/>
            <a:ext cx="4167896" cy="277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scontent-b-iad.xx.fbcdn.net/hphotos-frc1/t1.0-9/10154271_694779300579272_8657214304874071352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59"/>
          <a:stretch/>
        </p:blipFill>
        <p:spPr bwMode="auto">
          <a:xfrm>
            <a:off x="2682890" y="4385541"/>
            <a:ext cx="2290589" cy="240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761564" y="7450"/>
            <a:ext cx="8229600" cy="1143000"/>
          </a:xfrm>
        </p:spPr>
        <p:txBody>
          <a:bodyPr>
            <a:noAutofit/>
          </a:bodyPr>
          <a:lstStyle/>
          <a:p>
            <a:r>
              <a:rPr lang="pt-BR" sz="72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8000"/>
                </a:solidFill>
                <a:latin typeface="Chiller" pitchFamily="82" charset="0"/>
              </a:rPr>
              <a:t>As viagens de campo</a:t>
            </a:r>
            <a:endParaRPr lang="pt-BR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hiller" pitchFamily="82" charset="0"/>
            </a:endParaRPr>
          </a:p>
        </p:txBody>
      </p:sp>
      <p:pic>
        <p:nvPicPr>
          <p:cNvPr id="1031" name="Picture 7" descr="https://fbcdn-sphotos-a-a.akamaihd.net/hphotos-ak-ash3/t1.0-9/1601464_694779200579282_7115398427124381325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65" y="4265070"/>
            <a:ext cx="1716286" cy="257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content-b-iad.xx.fbcdn.net/hphotos-ash3/t1.0-9/1000629_614824818574721_1516484217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20" y="1137207"/>
            <a:ext cx="4602896" cy="307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s://fbcdn-sphotos-a-a.akamaihd.net/hphotos-ak-frc3/t1.0-9/1456550_614825041908032_528471866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28" y="4176873"/>
            <a:ext cx="3888432" cy="259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 vert="horz">
            <a:noAutofit/>
          </a:bodyPr>
          <a:lstStyle/>
          <a:p>
            <a:pPr algn="ctr">
              <a:buClr>
                <a:schemeClr val="tx2"/>
              </a:buClr>
            </a:pP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 de conclusão:</a:t>
            </a:r>
          </a:p>
          <a:p>
            <a:pPr lvl="1" algn="ctr"/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Integral – 4 anos</a:t>
            </a:r>
          </a:p>
          <a:p>
            <a:pPr lvl="1" algn="ctr"/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Noturno – 5 anos</a:t>
            </a:r>
          </a:p>
          <a:p>
            <a:pPr lvl="1" algn="ctr"/>
            <a:endParaRPr lang="pt-B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Clr>
                <a:schemeClr val="tx2"/>
              </a:buClr>
            </a:pP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 máximo de conclusão:</a:t>
            </a:r>
          </a:p>
          <a:p>
            <a:pPr lvl="1" algn="ctr"/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Integral – 6 anos e meio</a:t>
            </a:r>
          </a:p>
          <a:p>
            <a:pPr lvl="1" algn="ctr"/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Noturno – 7 anos e meio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t-BR" sz="72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8000"/>
                </a:solidFill>
                <a:latin typeface="Chiller" pitchFamily="82" charset="0"/>
              </a:rPr>
              <a:t>O curso de Biologia...</a:t>
            </a:r>
            <a:endParaRPr lang="pt-BR" sz="72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8000"/>
              </a:solidFill>
              <a:latin typeface="Chille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Bacharelado em Ciências Biológicas</a:t>
            </a:r>
          </a:p>
          <a:p>
            <a:pPr lvl="1" algn="ctr">
              <a:buFont typeface="Arial" pitchFamily="34" charset="0"/>
              <a:buChar char="•"/>
            </a:pPr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Bacharel Área Ambiental</a:t>
            </a:r>
          </a:p>
          <a:p>
            <a:pPr lvl="1" algn="ctr">
              <a:buFont typeface="Arial" pitchFamily="34" charset="0"/>
              <a:buChar char="•"/>
            </a:pPr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Bacharel Área Molecular</a:t>
            </a:r>
          </a:p>
          <a:p>
            <a:pPr lvl="1" algn="ctr">
              <a:buFont typeface="Arial" pitchFamily="34" charset="0"/>
              <a:buChar char="•"/>
            </a:pPr>
            <a:endParaRPr lang="pt-BR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Licenciatura em Ciências Biológicas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t-BR" sz="72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8000"/>
                </a:solidFill>
                <a:latin typeface="Chiller" pitchFamily="82" charset="0"/>
              </a:rPr>
              <a:t>O curso de Biologia...</a:t>
            </a:r>
            <a:endParaRPr lang="pt-BR" sz="72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8000"/>
              </a:solidFill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74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hiller" pitchFamily="82" charset="0"/>
              </a:rPr>
              <a:t>Áreas de Atuação</a:t>
            </a:r>
            <a:endParaRPr lang="pt-BR"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hiller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36504"/>
          </a:xfrm>
        </p:spPr>
        <p:txBody>
          <a:bodyPr>
            <a:noAutofit/>
          </a:bodyPr>
          <a:lstStyle/>
          <a:p>
            <a:pPr algn="just">
              <a:buClr>
                <a:schemeClr val="tx2"/>
              </a:buClr>
            </a:pPr>
            <a:r>
              <a:rPr lang="pt-BR" sz="2800" dirty="0" smtClean="0"/>
              <a:t>Licenciatura: atuar em instituições educativas, escolares e não-escolares, tanto no âmbito do ensino, como professor da educação básica, quanto em outras dimensões do trabalho educacional.</a:t>
            </a:r>
          </a:p>
          <a:p>
            <a:pPr algn="just">
              <a:buClr>
                <a:schemeClr val="tx2"/>
              </a:buClr>
            </a:pPr>
            <a:endParaRPr lang="pt-BR" sz="2800" dirty="0" smtClean="0"/>
          </a:p>
          <a:p>
            <a:pPr algn="just">
              <a:buClr>
                <a:schemeClr val="tx2"/>
              </a:buClr>
            </a:pPr>
            <a:r>
              <a:rPr lang="pt-BR" sz="2800" dirty="0" smtClean="0"/>
              <a:t>Bacharelado: atuar em indústrias, laboratórios, hospitais, centros de pesquisa, zoológicos e quaisquer outras instituições nas quais ele possa investigar e estudar problemas relacionados aos seres vivos (flora, fauna e micro-organismos), ao ser humano (tecidos e órgãos), medicamentos e afins.</a:t>
            </a:r>
          </a:p>
          <a:p>
            <a:pPr>
              <a:buNone/>
            </a:pPr>
            <a:endParaRPr lang="pt-B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hiller" pitchFamily="82" charset="0"/>
              </a:rPr>
              <a:t>Órgãos Reguladores da Biologia</a:t>
            </a:r>
            <a:endParaRPr lang="pt-BR" sz="6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87306"/>
            <a:ext cx="8229600" cy="4110046"/>
          </a:xfrm>
        </p:spPr>
        <p:txBody>
          <a:bodyPr/>
          <a:lstStyle/>
          <a:p>
            <a:pPr algn="ctr">
              <a:buNone/>
            </a:pPr>
            <a:r>
              <a:rPr lang="pt-BR" sz="2800" dirty="0" err="1" smtClean="0"/>
              <a:t>CFBio</a:t>
            </a:r>
            <a:r>
              <a:rPr lang="pt-BR" sz="2800" dirty="0" smtClean="0"/>
              <a:t> – Conselho Federal de Biologia</a:t>
            </a:r>
          </a:p>
          <a:p>
            <a:pPr algn="ctr">
              <a:buNone/>
            </a:pPr>
            <a:r>
              <a:rPr lang="pt-BR" sz="2800" dirty="0" err="1" smtClean="0"/>
              <a:t>CRBio</a:t>
            </a:r>
            <a:r>
              <a:rPr lang="pt-BR" sz="2800" dirty="0" smtClean="0"/>
              <a:t> – Conselho Regional de Biologia</a:t>
            </a:r>
          </a:p>
          <a:p>
            <a:endParaRPr lang="pt-BR" dirty="0" smtClean="0"/>
          </a:p>
        </p:txBody>
      </p:sp>
      <p:pic>
        <p:nvPicPr>
          <p:cNvPr id="5" name="Picture 2" descr="http://www.serdigital.com.br/gerenciador/ambienteseguro/clientes/andremaia/atividades/5_1.g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97520" y="3789040"/>
            <a:ext cx="3748961" cy="2808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7200" dirty="0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iller" pitchFamily="82" charset="0"/>
              </a:rPr>
              <a:t>Profissionais de Destaque</a:t>
            </a:r>
            <a:endParaRPr lang="pt-BR" sz="7200" dirty="0">
              <a:ln w="18415" cmpd="sng">
                <a:solidFill>
                  <a:srgbClr val="92D05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Sérgio Rangel</a:t>
            </a:r>
          </a:p>
        </p:txBody>
      </p:sp>
      <p:pic>
        <p:nvPicPr>
          <p:cNvPr id="2052" name="Picture 4" descr="http://t1.gstatic.com/images?q=tbn:ANd9GcQu1sngb8nKw-UqHcm-OtmDrI0Oj1Il7oFhpyPZ3oj76lkiT9Ey8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66887">
            <a:off x="5670528" y="2542358"/>
            <a:ext cx="3059526" cy="2054574"/>
          </a:xfrm>
          <a:prstGeom prst="rect">
            <a:avLst/>
          </a:prstGeom>
          <a:noFill/>
        </p:spPr>
      </p:pic>
      <p:sp>
        <p:nvSpPr>
          <p:cNvPr id="2054" name="AutoShape 6" descr="data:image/jpeg;base64,/9j/4AAQSkZJRgABAQAAAQABAAD/2wCEAAkGBhQSERUUExQWFBQVGBwaGBYYFxgaHxkaHBUYGBccHB0XHCYeFxkkHBgaIC8gJCcpLCwtFx4xNjAqNSYrLCkBCQoKDgwOGg8PGiwkHyQsLCwsLCwsLCwvLCwsLCwsLCwsKSwsLC0sLCwsLCwsKSwsLCwsLCwsLCwsLCwpKSwsLP/AABEIAMQAxAMBIgACEQEDEQH/xAAcAAABBAMBAAAAAAAAAAAAAAAGAAQFBwECAwj/xABREAACAQIEAwQGBQQOCAYDAAABAhEAAwQSITEFQVEGEyJhBxQycYGRI0KhscFSYtHwCDRUcnN0kqKys8PS0+EVGCQzRFOCkxZDY2Sj8ReD4v/EABkBAAIDAQAAAAAAAAAAAAAAAAIDAAEEBf/EACQRAAICAgICAwEBAQEAAAAAAAABAhEDIRIxQVETIjIEYZFS/9oADAMBAAIRAxEAPwC0O2vbW1wyyl28lxw9zuwLeWZys0nOwEQpoNf9kNgwYOHxU9Is/wCLWP2QqzgsMP8A3I/qbtefLreMkmfEKBt2Q9AD9kbgf3Pivla/xa3b9kPgh/w+K+Vn/Frzw6Q58j+NZPiX3fr+j5VLIehX/ZD4Ib4fFfK1/i1sv7ITBn/h8Vr5Wf8AFqjbVmWAIgaa+ZGg8udcbloo+WdvLlMig5sui+B+yEwcx6viflZ/xa6H0/4P9z4n5Wf8WvPrrDnTc8v151I4a2CAW+Q93PqapzZErL6w3pvwrsALGI1IWYtRJE/8yscT9OWDw4HeWr+Y7IBbn3/7yMvn5GqF9Za2uckwpleeogKNfLTSoXG417rl3Ms25/AdAOlFCUpE0eg/9Y7A/ufFfK1/iUv9Y7A/ufFfK1/iV53S0TTq3wtzspo3JLsKOOUukX9/rHYH9z4r5Wv8Sl/rHYH9z4r5Wv8AErz9dwLLuCKblatST6JKDj2eoeBemnB4uRbS8GGpRggMdRDkEfdXbF+lzD23CGzfJJgEd1Ex53J8vfXmHhvEXsXVu2zDIZHn1B6gjQ++rJwt9MZb70CAwJInVGWJ98SCDSckpR2iRSZbrelCwA5a1eGTee76xPt7aj51rgvSnh7okWrw94Tfmuj6MOlVlexBdBmADuypcHIOlwBojkQZHwppbsFc962W8Ra7HTxkaruyxM++lfLILii3/wD8j2P+Xd0MH2Pn7e1NW9LGHFtbhs3wGBgQkmNhGfc8qr3EXJVl2Z4AjUENCllPSPiKbcUvomdmJCWlkjq7CEUeYAmOpFT5ZFuCLC4z6aMJhsoe1fLMJyqLcgdTLgUl9MNnuu8OExQXTQizMHnHe7VSXBMKcbime42qgPAG8EKB5KKOCoYCRrr8DBB/GjeVoGMU9hba9OeEa21xbGIOQwVi1MHY/wC82MRUpw/0qYe93WW1eHfFAsi3oXaBMPy391UDxUerXXVSdRp81Ye/UHSi3sdeRjYNuYS4sKR7OZwTP5wmAeg8zVfJIpRV0ehA1KuOG9kUq1AFben0/wCx4b+Mj+puzXnRtRHME16H/ZDLOAw/8ZH9Tdqg7uGzMWBieo5/r99Kk6ZY0c69ep/XlW2HkE+X/wBVvdwWs8q37mYAMRz6nrU5KiqYrWKbUakHce7r7q6IT7x+utdreHUg9R+s1hRlEc+h/A0tsJIzdtjOCDoYE8tdvhzpwtohZB6g6bMNxp9lcLl0AzB1AkdDH6adF1ykgidZHXXQ6cxPyofBCP4tfORV5ZmPx0FMsLhi5Artjkm5vIj3e+p/s5gB3iFtFnUnTlM+7SilPhDQ7Bj5y2TXZvsmCAXFWdwngmH7lVZFJG5AAJoZTjOGtqGLeHaYMH3dedEPBe0uGuD6N1c81gqft/CsKcm7Z1nxUeMWcON9lrLLAt6f5e6q27RdhgozW+m1XJieJWSp3EciRp8elB/F+PYUSGeDPT7+lS5RlcC/rKNZCkcRhyhIIgii/wBHWOKriU6opUfnSV+5vsFOuP4GxeBe00tG0QaiOxVvLj1Q7Orj+aWH2gVtWT5INeTlZcXxy10HuKw4S8rn2TlBP/qIpyE8hIlfeFrfh+uHSd8kE+8Ga78XUGy4P1hA95Iy/GYplgnbuJYQwzKw6EEiPtn40koxjJti0U2UZynLRQvhP1ZLxGx8qGe0WPF0pYVoglrhOnjbUz5KNKIOKY/uyJEhEBI6gNoPiVUUHW0PdvdcDNeY6+U5mK9NYFSPsCTolew4C37jEgDuwBJiZYfooqv8RtgwGBJ1gH7dAfkJNQfY4hUuMd3YAaclH6SflU3dxbbKp950on2XBfUDu1dssqOTOpEBSIBM6k9elTvYaV7i5plNxUeNxN0C2Ty0Jj3NXTivCWu2mmSSNFH2U09HmHc3YgFUvW4aSDOYZlBGjARsedWiq3Z6PwvsilSwvsilW0SVr+yB/aOH/jH9hdqhwPnV7fshP2jh/wCMj+ou1RCmkZOw4mCK5la6VvbtzQF0aIka/rqafYfCZtDGnlPx3rJwkr+vwqRt4ELlbzAPuO32x86Gy6I3FYKNBqCIPw1kfOuVs+z5gzpsQNNuR/CiC7hR3g6Dw/NSfnoKiEw3iM6QWX3AHfz3FVeimqIviCwwPUfcZojtkPbAQ+ypLkagDSM2mh3HyrjxLD5lKvYyxGW7tqRm56ZCu3OnfDeHMMvdczBE8ugnagnJNJs34sUoNx9oILPHbWHtANh2vK2mtskEgT+u9N7iLdzXbWGOFa2MzMpKplG+j7ED36neiHBIRGfFG0eedVB+ZA/GscUbD3QtoXGvhWD3GE5VgEAu2gJ1MIBvqYil8tGjg0zXjwX1ZSgMuBlJkSWjLn6Dn76HWGHwQnE4c3X0LXLiloY7AKPD8z86M+0GHsPhcrOuVlAAEyNssR8KYYN81lbaXj3ltQHW8sk+TdeXiUwdDVRdeApx8WA3E+MJfZTbUKxiBlCaHaRtB61x4Bh54lbjTLmJ8vo2qd4zgXJJuLbHmuaY5gAwADQ3h762715yWDOhQZQCQrQGOuggffToNboy5ccnSDHB4/1pSyCEBZVY7TJGYD6xiIGwkk9KZtZyv4Jm8qtJYytyQGJ/KDDWPI8q17F2u5sXVLSUvOD8AIj3jWnGJt5bPex4rT94fcGIYfySap90jJXsh+0txu7IzSzOATG6r+T+aWbamHaAC2EtjZEVfifE3x2qS4gwu8RW3plCgct5Fz8BTTDWPWMWzn2UJY+ZJOQfZPwq0qFy3pExwZctpE2IHiH50yfvqatLUXZQh56/zv8A+vvqesJIB8qod0hlxmzeayUsLLv4cxMBAd28+nxp/wBm+FjDixaWCQyyY3OYF2/XqKdW0pxw9ZuK3Vlj3ZhHz3okCy0cL7IpUsL7IpVuM5Wv7IIf7Dh/4yP6m7VE93V9+nixmwVgf+4H9Tdqkmw5WAVJnmuvv03mKz5HsZHoZLb608w9jWKeWLankw11kRpWThRabQaGYMbE7D3TSmy+hwmDlSPKnDWc1vKN3Gnl5/A11sSf1513wFkS3k0fDf7yaoMjreIkSJglSfJhAMnqfEPgKZWSc7dM7j4hwZ+ANP0sBkcrnBZmmIy+14dDpOg21qL4c7ZkDTOZmOWJJYaySYA0qgGFuMQXeH5mOqrqOYa2SCB8IMedR/ZnFBXAJ6kHlsPurXhGPKWLqZSVuMSiiSwI0LGdNoHwFRvD7qK6eL65DDkAdN6Xx+rR0Y5uTjK/GwvxfaHvibU5bIMO25Y/kINRPVuXvqK7TYYQEwjjD2/rAT4iNmJ3BjT5VD4jhmKzsLCyBJAESVk7Zt5M+dN+E2nvMVZVZl3W7eFrLAJg545A0cYpbClklK10M/8ASWIuKEa6VUfW9221E2BwY7uXc+sJ/wCarEAiJCN+bHOu3GcO62mz28EEtwsJesgwQGBXnO2u+lClnid5iUsqxA101A6yw5RpRUpL0Ltwdp2GlziFt7WaI5GT8xrzFRfAbWZizaoGOhGmUCTPl+mmgwxNgSMlx3jL5ADWefvNcH4gLODdQT3t4lQPyVPtn7I+NKUO0hrzU1KXhNjrg3GCtrF3GDavmXwkgEqQskaA+zvUbwTHkljce42RSSoLNnB8LTyAhtWOlRgxxKMC7EkjMNdQNQTyIB+NbLY7tijyHO4/NIDAmNwdK0Uchzb2yY7PsTdu3ZzG3aJEnyCr8gPsqe4Hgsller+M/Hb7IoPR8oycmHLUienMjaQKKOGcUW5C5ms3NBkJzof3ufl5SDQMKDQQ4XDgjWpLB24RQeQimfC51VgJWNRMGffqrdV8xUqiVQ1mVWu2GuBXtjmWUADc+IT8BuTWoFLDrlv225lgnwzKwHzBNWUWjhfZFKlhfZFKtxnK/wDTg0YOx/GP7G7VQWmBceSn7SB+FXH6aoOFsA87+n/Zumqgs4EFm8oH2SfvrNl/Q2PR2CBj8I+dYe0SgI3OWPfP+VPMPhQNhW+GsSEXyb7NB99JDFhbUlo20PzGv4VungzN0V596yR9hrbhSHIhOphgSOues8XhbLnbT7W8P41CeDTDW8lgaeyD8wP00LYSFkyWLGIjeEBX5tK0VcTvLatuCYBXTn4oI5dTB+dBljiVsG2rA5UUgkbzJIJHOCatICTSC3hFiEYkyzsxJ6z+GtDXE7Rt3TbBA216yI+A/XnUxwrtDa8NskyxIgjYzzOxB+YphxHEC5dzRoQI1OkCNSOf6KtOnsZHfRO9mcUVuSx1BIA8tjtoddvjUxjrNhrk3raXAI0dQeewJoD4bjO7uKpPnJ106DpM0cWkRhJ8TN4oPLTwjrsdvnS5x4u0bsOW4teRtinwG1rCpbcahmtr8wZI3rWy6hXObcET7/Icqkr2Bsr4trhMRuNeRA0IoV4xfFnMEMfWQjcg6EROokfb5VOLky3m4x8EbicfmdFOybHlryOumu1RGMuG45bKCu2hAmNPn505RA+rfW6dYj79p60ze+bY2EnQDp1+VO60jmZpOVNnK8yIVylgy6mQNDMxI0Ybcqk+L8UW7kYhe8tghnQyrqfENIBVgSdPPyqGv4YKCWMtPXc1stkqrEgawI+M/KjdUKTJBxqp30I05zER5z91dreMBkXVzyPC4OVh8Yh/iJ061nhlxVINxQy7R0MeE/OKMeIdm7WJQuALd2JJXYmOY59ZGvvpF+y4q1oiez/bUWGFu8SbR57smsSObr1G45dKOsHx7D3YyXrZ8s2U/JoqubGNbB3MmItpeslvpEIVtdsyE+ydJjSaLf8AwXgcTbFy0CquJDWnIB/6WkAjmOVEloKLdBUBXfCDxp++X+kKCE7E4iyZwuNZfzXUx/NJH2VJcK43i7N60mLw+YNcRRfs6rJcAZxyGu+nuq0g79l24X2RSpYX2RSrYJAD03a4TDjmcR4T+cLN0j7o+NVbh7yhM5nxHbc5jplA5nSrR9OCzhMMOZxIg9ItXT91VfhsIA2YlmbkWO07wBoJ671my/obAkbNLBjU/mz9rE/hWLRrng8YoLBvAxY7iAfjtOtJDHWCWAw6O39KfxrhxpJsnrmSJ651FEuF4fZtWO8xEjvG09qZOiqAv1middhUph+z2FvWlbIzKwDCWddjIkTIIIquQXHRWnF7dy+64cd2bzEwFLeEEau0jwqBJ3orPY/BYTDrbeyl66+73BLN1gT9GPIbdTXDt3xqzw2LeGC2sTe1e4FDuEHslpOsnYHpMGBUH2O4ticbcm6XuqmhvuAFQ/kyAJJGw1PwOlu+NoiSvfYxx/o/N2+Fw5AV21DGcnVgfrLHI67b097TcDFpktrMBNJ3OUgST1qzOF8KW3LAGSIk7nqfIdB5UM9srE4q0I2tNOmmrgx74E0qUm1sfhhFT0VneOVs31xsSJ+OvPp7qdDtAVUKMynXWdydzPv/AA86m+OcG8IdR76FLto0yGW1sKeGnaOy8fb+SfDy0MT7+utccVje8ILQANQOpmdOg12prcQ86kOG8NLEMdqY5pIXHE5PZpYwT3GtovtXLiAD/q+4RNT3FeyDLi75C5/Ee6URsSMzGTACzt1Iog7EcBzXmvtolsQrcsx3idyBp8amcaqPbOIZlQW7rEsSAACY1J+FKU2XlhG69FZY7sDjmMiwxUE+yVY/AK0morG4B7P0d5HtkQPGpUnczr8BR5f9LVtIW1ZNzLoXZsoPmFALR74qT4X6U8PeItYtAiNpmIz2xP5SsDA8xNMuVU0ZXjj4ZWVgyPv+G9TXBO0LoAjawCB5gH9B+RqweNejTC3xmwxGHdhmBTxWnB2OUHQHqh+BoG4x2LxNhR3qZCp8N5TmtnWYLD2eftAb0KaYKhKLHeE4sA0uoaXOZSAQysAsEHfZT8Kl+HYgW5GGsFQ+pUEhJ6gH2T7t6hk4haFpMyS5JzqCBlhdwTuJIiN5o54dczW0aACygkDWJHWolQSGtm3im1ZkQe6TUpw604dJuE+JeQH1hXRRXbCjxr++X+kKJdhFjYX2RSpYX2RSraZwG9M1jNhbHKMQCD7rVyq0tWqtH0tj/ZrP8N/ZXKra0tZcv6HQ6MLbpjxTGGxaiAxckAHbbUkc/dUjiL620LtsPt6AeZoH4njHuuWLR0WJAHQVUI2ySdBb2I7QY68fV7eJtHIoypiLWcG2ND4hqSmmjcuelHPDcLi2eb1+5e/Nt21s2lkwNZzPtAk/ChP0Y9pMLh7DpdK28Q9zNnM6iAogkZfZzQGIE61Zt7FW71loYqHVsjorSvhYjKRIZvAeY8jqKXNXJ1obDSVgHh/R/h7l6/cuA4h3uHwtdzbfnEyQNjqSIiiLE8NWxh2ICjKuVVUZUtydco2HMljrTDh/ZtLKBbBxLCxNvvC9wLceZbMq6BZMQII1MzNPe0ODsJ/s9253S3LXhtW2zXHChluhUuzkbSAwY5oIgmhcW/IaaRGdle3KYtryqjRZ3uFgQ+p9lQJAgTUxxDhy3gHOhSY9x0afkPlQj2U7KDA/TJdZ8Listte8Q2nRyx7tboJOXNJUPoCY5EGrBw1kiQw98gwR5yNuVVkil10SEmt+QMbh0ShG/wCs0H8b7PNbYxtU/gu1wwmKuYLF/wC7tXCtu/uVQ62xc5suUjxbjnI1Bs3DkeCYYESCIIIOxBG486W4OBuhkjkWiouGdmWdpYaVL3rVuyhdyUVAcsBSWcCVADaHznSrCsYBFmYAP2AUKXeDLjsQdCLdvSPqgdBGhYnc8oqLb2VllxVIa9mPSIMXbNm4ipiQPAFEJc5mB9V/L5UUcN4YrYQ27iKwMMysJBObNqDvBoA7Y+j7uXRsEj5kHeOA3s+KLZXnMhj8Kc8G9KN+yVtYrDhjsW1ttB0kqRB+FPaT3E56bWmEfaTsdYxAQd2qEyodVCldJG2/uNCqeiR8yzeGUnxeGDHONY2qy80ojCDqDpz0/RThzLAcpA+zMfsApak10G0mBfCMHf4QSGLYnAnUwJuYcndsn1k/KC++AdynF4i7dtLcwdyw6tMlvEjiPCJUwo3mdfLSnzjnzqFxPZnC3pLWkG8uk2yfysxtkZh1mru9sqgN9JHC8IgR7D2kxAbx2UaQViWYL9QqfdIO01x7C9oMwNu4w8MZeoB2nqJ0nkSOR0Hu0GNt3b5NlFt2U8FpVAHhB9oxuzHUkydhyp92GWLl63AZmTMkga5W8SH98rER7qe4VGxHJNlnKa74b21/fD7xUZw+/sskjKGtsfrJynqyzB+B51J4X21/fD+kKFBFi4X2RSpYX2RSraZwN9LX7Ws/w39lcqtrRqyPS4f9ms/w39lcqtbRrLk/Q6HRFdrJyW+mcz78vh/GhR3Pl7jRF2zzEWlBhDmJ94gD5An50L94dlE03H+Rc+zth7wOZWGVmjIY0BB1BjcEaeUVJ8HxN5H+hui3B1LXhbTVYMzuIO0VEpbLaHTz3A+A3+FTHHijMFt22stlGcBw65+qOPatsNeZHWlZVux2J3pliJ6T1thbCXfWMRcYG5dT2LQgZ2TOFF26FBI8KrMb8zDDLauZbwtsiqgFrvR9IYmbhDarMmJ1MsedVn6PsGtoliq3LpIIuNlOSAZUFtm5z9tGV+4+MPdK5S2P99dGp80Tq5HPZRqeQrJOfhG+GGvsx6McMd3yvbR8Pl7pwQYYhgxymdxG/Keu2vEuF9+qjD3Llv1Vj3ZV7mYG5bYKNSR3YZVlWUgiQCBvIPct2bC27SZVUZbdsbkzC+8knfmTNCuOxV/A2wrX7Zxbz31pCsI7knDOzFZhQCplgsGcsEmixOTYGbgl0NvSd2IV09bVmOJbKpRQMtyPD4V3VoExJmAN4oM7Jdub2C8BHfYc693MZZ522+r5qdD5b1ZPC3GLfvr5yrhLqB0EFbl9QpPLRVY5lA3IGpAE11x7gTvav8QXKtq5i7qi2BEJ3hUOBMqQ+hU7ZgdjWnH9lxkZsn1alAP8N2rtY1WXDrchQud3ULBY6KASZOkk7QOc1PcLwK27YAEChf0ecJKYO2YBa5N0k/naJ/Nou4he7u0xG4ED37D7aRJJOkFylLchtghmNy5+U0D96gyj7c3zrTG8Fs3nHe20uQumYAxryp5hMPkVU/JAHx5/bXQ+0D7xQEs4HChQqgQAdugrkh8U+Tt8yFH2U8vDTzOlNSPE/QKqj5k1CzXiV5rdksi5nMKizEsxCjXoJn4UF+kftKMPZGFtNFy4oDkbraj+abh+OWeoqf7Z9olwdkXCMxV4Ver5Gyz+bOp93nVH4h3uu1y6xZ3JZidyTuT093KtGKF7YnJOtGBcXr8qluCY/ub1t98p56b6ET5g1FCFrKk7nnWpq9GdFw2LWrINGQ95bPk86fvZzKfJhUvgmBZCNiw/pCR7xQt2c4m123ZuwIQG1c11J0y6cgCFOu+YxtRBwVDFlwIL5C67AkkS3kwPzHwrJ06Hros/C+yKVLC+yKVbRAE+mD9q2T0vz/8AFcmq1tGrN9Ln7Ws/w39lcqscOv2afr8KzZP0Oh0QHavFZ3W2v1JLHzMafIfbUMFAEDQCnfEG+mu9c7SfjS4Zi0tXVuXLfequuTNGvImQQQN4Oh+ymxVIW9szhuHXO6GJUDKriBElgJJeOaAjKfM8wDWsXLpZvyCQJMwAYAk8gNKLsL20sYggYhO4YGLThoH/AFQAEXltGvKhbjl25av3CJFtmyiY8QCgDT3VnnbNOKkzSx3l24FVwW2ZhMBerHoOnOjIdsreFyW1LGwogqACWIOYnMT4WLakjrUF3V71PvM6BDyAGZum2poUyMxgyKQoqXZsc3BaD612oxXEMWjWHFizhyGzsoYZuRI2MTt5VtiuNXcNfcNiPWbr5rqEoEHfMBa+lU+3bVJbSdBqI2G8NxjuLfdW1Jzchz9/WmWM+jykH6eZOUmLfRAd83UzpEUcHT/wXkScf9Ci/wAcCW39XuM6vbyKqa5WF0nvCBPceMoFAzFwZkGBRHxnhy4Hh64S4bj4jF3zdurobhWVOUw2VSzZUlJmToYIAp2U433LFgJa1kKZmHgcL3aLCHOyPombUIXUkHcTeB4xfv3mx+Jtsb+dRhbCIV728gYCQRn7q0JZtcsnrWnXZj26RY3DkRQypottigEg+FCQu2wIG3l8a540ZnReQMn4bfbUT2OwWLtWwl+2oAtjx5gXZ87GCBoECsQNT576T1vBNnLHaOtY5NWaFCXo6DnWrD76S3AdjOuvl7+lbA6mqANWMSelNB9fzK/cazirssFHvNZZPaHVZ+RqFle+lTEyltf/AFm/m2wJ/nVW9y9H6dvlNGfpSxh9aRD7AtBh5lyZ+WQUGI4/X/Ot2JVFGXJ+hWgpMgya7RWuQGt1aKYAFXo+xR7y7YO11My+Tr/kf5oo67NY1WY2ho1p1MH8m4Q6keQJZfLLVZ9lcabeLtsBJOZQPzmUhf50VYHBcHkuWmtEz3r22nXNF3PrPVc5Efm0if6GR6LhwvsilSwvsilWkWB/pYWcNZ/hv7K5VaW01qzfSp+1rX8N/ZvVaB4BJ2AJ+Qms2T9DodAZxQfT3SNs5mmZqQtYY3CW2klid9zP4710v8LVTuTpJ5R5VJZox0FH+ec9+CNt2J1I8P3+XuppxDGM0KWJVCco6f5eXKneKvEaHTlUVeaTQRbk7Y+UVCPFHS3i2AgEx0mpCxxZVSBb8XNifuqHFS3ZzgFzGX1s29J1ZiCQijdjG/u5kgVcoryDGckdRjsyHLpdYgDQszTyWNFHluaZYrAOl5rN8NbdWggzKt0MdetXj2V7CWMEQyBrl/bvXiR1yKNE94186ZdoeylrGhrmY2boDFbqiZUFjDr9dRGhGo5dKWpJdEbcuyssCpQ5Se8zFiFgZm0hpkEsMskbeICN6tbsRjEW0HuGbsZc7SPox7KrmMhOfImZM1VHBcUbT5jLXDEdTOoAHTyo+4XwNciPiyQhaRh1ZoWf+Y0zH5i6a7nalzk6pmnFjSdh6nHLbkrbPesNwnij3kaD4mpDDhoGaAx1IBmPKefvqGvccs2LYCZLSLsFAVdugEUO4fto+IvG3Y1VdXfkByA6k0kdV/4EnGrKgSjQ/l+nn7qi04040YZp5jf5fW++pbDIhH0jAMdgfwqAY+K5BlUJE6b1XXRUoqXY9wfFrZJYsFJ2DGJ9xOk+VPbeLGYafGRBoWxV9EzZvZZc3vPMe/oa0wxyeyAQx2cAgSs8xI+HXajU/Yl4f/JC+lnChbthwJJtuvwDgj+kRQBnB/zo99IF0XLVoi2VNtjqAMsMIOo8wN6BCldDC04nPyxals0DdRXXu5G5rSDWyGmihxgMQbd1H/IdW+TAn7KtrABQ+HOhV2tt7yJyn5OP5NVE66afA+dFI7VhsTg7FqQrXrLXDtqbqwFHLmGI36c6VNW0EnR6OwvsilSwvsilTwQS9Kf7Xtfwv9m9VJxnGBFCc3+7n+irH9OXEWs4OwyxrfgztHc3T+FUHxDjL3WztzAiAQI8qzZE2x2KStJk8vEwBA0A+7lFN8TjwQdefLrFQCXiedZYxzrN8Ks6Hzto3xWImmRNbu01gCtMVSMsnyZi3bkwNT0q1Oy165gbIt4bBXb2IuQ127d+ht7SqifGVXzyyST0qB9GPCs1832EiyPD/CMDB94En5VZ6bSdZM0ucvBVAxiuEcUxYjE4pLNk+1asCJE6iRqfiTRFi7vq2FuG2B9FYOQHbRIUHqNp609nw0w7QYcvhMQijMxsmAeZ0OvlpS7suinsDihauK7ZlYDLDciRuvUaR5TRbge173ENqxaN5o1OwXoSx0UedQHGOyl0Avafvyqqz5VJCk7eKMkHcLMxqaIOLYDDPcuXsTddLzQht2bTD6UKqHINQzkBsh0nXYATfGLph/JJaIS92dxt++tpriklQ7Q4ItqWGmujNDAwv4GrK4bhsPgrC20YBRqzGNTzYzzNVhh+0qW8TnKulpVfu7ahVCMxBYIqkgDkdSZmY2qX4KVxE4jFvn1lcMp8IHI3Y2HRTvVZY/8ABuCVq32Gtnj4dc5AS2x+jJ3Zdgw5+I7eWvOo/iWKtL4VuAsfqgiRpMkDQR186HuP9q7YJy/S328CLuqTpoBz5aeQqI4f2dxVxgLNttfbdwbaqTuCXAJjnANKWNtWMlkS0Tt7GL3ltGafENJ5T91TuN9skRk0ggj4HyB61VHEbV2zedLnhuKYOv2g8wRsa6Yfid63s5g7gmZ8qN4QY5l6LMIkeKASTpuOk+Y8vOoTH9j7bap4G6aEaidvwqL4d2r5NUxZ46p8j93nSftB6H/Wa2QF3sy4MaGdjBH/ANVybs3cB1yjz1/AUY/6QVxMjbTbWlnXXXQ8uh8qYv6JoS/5sb8AXf4W9v2hodiDIPx6+Rrr2ZVDjMMXBIF5IjcHvBHwzQamsdbymDqrb+Xn+Iof7PSMfbHTE2/tuqRTo5HkS9o5/wDTh+NpxPVeF9kUqWF9kUq3iCtf2QOIyYCxOoOIgjTUGzd61QqZWtER482aZ+rEZfPr8Kv30+cOuXsDYFq290jEAkIjOQO5uiSFBIEkCfOqIXs7jJB9VxAiP/Iu/wB2lyXotOmN2sQK5wTUzd4PimEeq4gdPoLv92uH/h7F/uXEf9i7/dpSUjW5RI7JFb4XDNcdUQFmYwAOZp8nZrFk/tbED/8ATd/u0YdmOAXLHi7i7nO5NtwY00Hh0FU7RVonuyOCt27CWQcpEsx/KY7/AHR7hRK4UARUFhuHt7RtXARqBkafuqTtd4y62nUjqrfopFMu0Obj+Gu9lQ0htiIPuIg0wu2nIjI/8lv0Vw4ti8VajuFOZ4Cg4c3SDMAjUKNfyyANzppVqLZLQxx+Cs27TYZ2tKYz2VBd2ACx41Y9QwljBzrGu4B2jtXQbFtrma2VUG8BcYIGIPiZvaIENziABGtFPZ7huIZ7spe7/Fj6S5ftsVtoD4mdiqi7c2yW1AjTUcpTB8Iu9yMKVufQvdV8wbu2tXbb/SW8ysM+qnSSuV1A8UUcYuL2DKXJC7SdhrV3C2Ldo5Gw4iy26sGgtmjfM3izDmeYqqMVdvtK5WgEjKNgZg7eY51ZXYnhGJt2xKXUw7FvonmUOfRgIkEgCQBBmdIqF492Xxa4/EDD2zkZi6zbbL4wGMNlI0YnT51aTT2TlrQBvw64njbwn6oOrMd9ht1J6Ve/DsZ3iJc/5iK/8pQT9pNVnjOwN8KtzE96zHMCtuy7sYMxnVTyO5EagCdYP+AYe6MJhybTqRbAKlWBESIgjTQVeS2kDDTNeNdnsPiEIuqAxJi4NHXpB5gdDpVXdoezt3BvlYh0PsXF9lh96t5H4TVzX8Ezp7LfyT+ioXGcJYl1e1cuI4CFMjRl9qdBoQRIPI0uLaGWU6r0/wAIxjen/GOxmItXWVLN503Vhacyp2mF0YbH586ZJ2exY/4bEf8AZu/3aNxtBRnTJGxYIIMn5049cYzr8/d9tM14Ri40w+IB/gbv92uf+icZOuGxH/Zuf3aT8UmaPlihxd4iSN9P1FNuFvl4nh/ybl2yf/lUfeK72+CYrnhr/wD2bn92nGF4DifXsIfV7wVLtsk91cgDvlJk5YERNMxQqVUZ/wChqUD0/hfZFKlhvZFKtxhOlxZFNvU16UqVQgvU16UvU16UqVQgvU16UvU16VilUIZ9TXpS9SXpWKVQhn1JelL1JelYpVCGfU16UvUl6VilUIZ9SXpS9TXpWKVQhn1NelL1JelYpVCGfUl6UvU16VilUIZ9TXpS9TXpSpVCC9TXpS9TXpSpVCC9TXpSGDXpSpVCDpFgUqVKoQ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6" name="AutoShape 8" descr="data:image/jpeg;base64,/9j/4AAQSkZJRgABAQAAAQABAAD/2wCEAAkGBhQSERUTEhQVFRUWFRQUFRUWFBQXGhcXFxcXGBQUGBQXGyYeGBkjHRQUHy8gJCcpLCwsFx4xNTAqNSYrLCkBCQoKDgwOFw8PGCkcHxwpKSwpLCkpKSkpLCkpLCkpKSkpKSkpKSkpKSkpLCkpLCkpKSksKSwsKSwpKSksLCksKf/AABEIALcBEwMBIgACEQEDEQH/xAAcAAABBQEBAQAAAAAAAAAAAAADAAECBAUGBwj/xAA+EAABAwIEAwYDBgQGAgMAAAABAAIRAyEEEjFBBVFhBhMicYGRobHwBzJCUsHRFHLh8RUWIzNikoKiQ1Pi/8QAGQEAAwEBAQAAAAAAAAAAAAAAAAECAwQF/8QAIxEAAgICAgIDAQEBAAAAAAAAAAECEQMhEjETQQQiUTJhFP/aAAwDAQACEQMRAD8A9NpMVyiECmjtqJgHCmgteiByAHyqJpBSDk8oAiGJZVNJAEMqYsREkAQa1EaEk4QBIBSCjKqcR4xToCXuvs0an02HUpNpdgaACkFxdft7P+20R/2+NgqFXtVWqAnNlb7fK6xeZeh0eiSvO+3P2tUsJNOgW1KgkOcbsYeQj77ugsNzsvPO1/2mOAdRoVHZTZ7g4+L/AIt6dV5lXxZeZd6dE03JX0HR0XHe3WJxTialV56FxgeTR4R6BY9PilRpkPIPMGD7hUcycFPggs9T7B/bRXw7m0sW51ajIGY3qMHMOP3x0N+RXv2CxjKrG1Kbg5j2hzXDQg3BXxg0r3T7A+1ZeypgnmcgNWlPKQKjR0khw83IWmI9iSSSWgCSSSQAkkkkAJMQnSQAMsUMqOkmAEuQarlaNMINWmgCgSkjlidMDPaiNQmlEaUgChTCGCphABE4UAphAEpSTJSgZJJRlJAEk4KiCq3FOIChRfVP4RYcz+Ee8JN1sDM7R9qW4fwNjPGuzZ09dPgvPuK8SDi01XOfUdOWizxPceo97myxu0/GKn+9LZc98EmYLfvOA3iYzc7ALlsHxzFQ51JglxJNQiXEaAX0EAWXLJOW2Wkd3UxDaTO8xRawbUg6QOWZ343dBYcjquG7Tdt34gmnSllLQ83efIdFj8RFeo7NWLnHqdPLkh0cIeSaSW2WsbZUOGk3undgDstyhgea038KEWT8lHTH4ya2cO+g4bKIK6rGcJsudxeFLCtIzTOfLgePYMFd59jOILeK4cD8Re0+XdvXAsXqX2D8BdVx5xEeCgxxJ/5vBaxvnBcfRNmB9DhOmCdWISSSSAEkkkgBJJJIASSSZADppTOKEasIANCSrfxBSTAxwUQFBDlNrkAGa5EBQQVNrkAGBUpQg5OHIALKUqGZLMgZOUpUJTygCUrgvtf4s6lhqTGa1Hu9crQGt9XPb7Fd3K83+2WvkZh3nRnfuH88U2sHuSfRRPoaPLcQHVHtolxc2kMrjNnOJLi0dJJW7TcA3KBAGixuFAhgnUy4ncuJlbGCZI/Vc02ztwRBnDh1iFKpwwbBXHuyz4ST0Bv5LOcalQiX5RyDXSOUwIk6+qz2zo5RQajwxaVLhxjZZeIwGIaP9N8jyePm2PihYbjNdlqrSRzjT/yH6p0UsqujWr8LkRC5zi/ACbAayF1eG4taTdqg/tTSaRmbN9ABb1RF70XOnHZmdnfsMxtctdVNOjScAcxeHuLTuGN38yF712X7MUcBh20KAhouXH7z3HV7jubDyAA2VLsTx6liMO0McCWWIm45Lo5XanaPEapjpKu/H0w4ML2hxIAbImSCQI6gH2R5TEOklKDUxbGua1zgHOkNBNzGsIAMkkkgBJJJIASSSSAGIQ30uqKmIQAHu0kbKknYHLhymHKo2qiComBaDlMOVUVFPvEgLYepByqCqn75AFvOlnVXv05rhAFrMnzKoMQl/EIGXMy8o+2NtWrWo06YBaxuYy5rZc5xsATcw0L00VhzXhHazEOxOJq1H1DlDjl6D8I9ICyySqjowYvI3/hi03PpuIfTdMaEhoidBqStvCY90ABjRtuY9SquDqmo1pdeJEmxiCfgtPCUmgLnk7VnTGHGTRTxfEKhJALwBaWwBp+KY57FC7qu9kNcwanQkz11j9lcdhHPfbXl+Fo/VyuHhEgW9RAPupTro18SfRh0OG4qCXEGIiC2T5OEEKwBWMGoQItmLrnoSNfJaP8Ah5bcl3qR8hCh3heS22UA6NM+l4CTlYeNpUGw/eOpEtaxwAcSIgmJm7Rrb1hYDsVRD/G2T5O06eJdrwei0ARFtllcd4VRY4ZqcsMQ+NOhIuOUlOL/AEJQaWmdT9mNAl1Wrhe7IDWtfTeXsmZIhwzQfCdQuzrdtWjCYiuGPa/DtdnpPgHMJygOBhzSRqORXG9g8LTyVHMxbqAe8ZxTNIF0AQc7wSI0gKr2nxmFwba9JwqvOMzUxULnPLaDC2arpIzA1DVIiJy2sujG3SPOyL7M2OxfFqbsOzEVXkZXvdUe8yTUiahG5EucB0st7EfaPQaW5WVHB2hgC/LKbgxeImNl5RjaVKgxraTi9uVzmuB1zgS4QbTCjw7D16jP9IjMWjKSQA0vBHkCYGiw5uLdfprwUj13A9vadQuBYWlrczvG05bwAY9T6LzP/NFbiHF6bqZdkY/LTa3ZoNyfPUlEwvZTFNoml3lNudsPcXXDvygeuq0ewvZKpw95qVCBUP3b5gRvtorU5U+RDivR7C3ROqPCuJCszNEEWc06tcNR+quhdKdowaodJJJMQkkkkAJJJJACSSSQB4Uzi56ozeNHmfcrmX4p4MgM9tlL+LMDw301t0gQk8oqOobx0/8A2H3P7qf+Ou/O73K5NuMIE5Zg8jbyVhuMcR9xvnBt0Kl50Ts6hnHX7OPuit4/U/MVxxxjQYc0T0BRHcYYAQAAR53+f0EvPEaTOwb2kePxH2Kdnahx3+C42jxNp++CORYAQfdQdjIPgDjMRLQfPQWTWaLKo7kdp39PZT/zQ7l8Fwgx9Q2APnB/RSdj3TAkRYg9N0eVAdz/AJtdyC4LEYQF7m/8jbmJn5EI/wDHmQAQeYBOqg3Ggk5wZjaToscslNaOv4mThKn7KtUwwNAykEg++vXZE7stgkyDO/xTd/TeRlbIBkyNT0RcWC+N45G3SPeFmuqOnI/tYSniwBA8yepTHjGQarEp1pcQJn4KnVxYLvG6wJED0UqDZp5eKOipuNaS92VvKb9JP6LMxHH30AaYYSb32PWVQZxwCzWk9fl/dSqOe4Q1nLcdZ+S1UV7IeVtfULge0rgTmGU8wbH9Vp4PtPdpIdBzC+4tt7rljg3thzm+emm6u13N7ppbAg6bx1+KbgvRCyyWpHs3ZHtFTaxwbYWMC1+f1yXOduMMMXjsj6gZno0e7cROXxPBNupkTzK5vsbWLnuLvu2Guwu4+0D1VvtBxb+IqOvIDS0QbwYmB0OUjyVRf1o5p05tordouz7sGynS7zvBD4OXLqSQIm2pKt4bh2OGDL8MHEvc0ZWgSWwfEJ0/r0W5iTTq0KBqxncWs2kuG/Ic1n9ssRjGMFPBlwYJDyyQ420adm66aqeH2sOf1o53C8IxVbN/EMrWsXEnMCP2W5Q7QYnABhqPdXoNDvC6M7JjL49SOi5LszgKzsSx9Rz2tY7M8vLhMXyQTcldR2vxs0SGXzHIGxrNvdNpNsmz0rhXGMlSnUA8FSmcxBtMAtJHuJ6rfPahmxA815zhGvGEoUWklzWkCDALw0nK7pY+sLCp9o3AnO2ALAAkmevyRiaS2Rkts9pZ2npblVXcdp+FhqOyy4ueTB1lrZG2voF5ZR48HaGDyJlRqcVzHLO4Nj/VaOUX7M9nseH49hySRUbNpkn010R38coC5q0x5uC8C4r2gqUichEEQLyZWMOLVahl73RqJ3ItvaFDypdDPpkcWoxPesj+dqQ4tRP/AMrP+7f3XzVX4/Va3JmkDxOGttI1VzgvH3UmktDSDeHONkLN+oR9GjHU/wA7P+zf3SXz8e1NT8lP/wBv3SVeWIFUucDaDuC4ac7qviyXi/6e6HUoOePA8a6gfuot4ZUGpFriYnr+i84sDUztAAJcZmxgDkOqpOq1ySTOt79FtYTCeOHRMA7fCULiT+7IDQZI11HkR7e6aa9KxcTFcKky+R636CUQcReDYcrq9Rr1Klst9yWWHvqrAom0i43y8uoCpzrtE0BGLcWhxcQZjLpNrymxGMmBTOWNImCeSsVOF+HNJA2t+ilS4QYn9I9fNJNFJManxj8D+QkgxHqr9B7XQA6LTESY55lSdhxYHpbLPQH3U24J7gWjw3Ok6bn+yzchl7+BaPxAE6kiSfLkq1PCtFWQ8uIExtGg+aajg6sCREAgm7vKByKs0uHd3Lpu4CwAEb+6uDdl443JaKNdsOHmST5nRO+oSwgWN94sPrb3UMVWh4PT+6oYmeovtvrOq6ls7J6ZCkMryQdUD/DhUcQbE6HkSphgiSfh1VzDNIcYvGrot5IethGpaZiVcL3Jio2pP5mwRrqD5K3RxGHm9Wqy7hBbaIsZ6rcqV8wi3qJHsqNejQMZqbeUSP781SkmaeJrpmPjcYwAZKucxoWlVKWZzhtMCPgPmr9ShSBORnqTMeynwTDZq2hhsnSfIe6ptJWc2VNf07NrhhLQabJAaIcdvqVTwGJiu1gAuXOkk6AadZK0+6ygnLlLoDjPMwLea57Eh1MvqCc7DLegMyPmssbtGC6Ow4lxdg7px0pvLiB+bK4iQPT4Le4dxWwdYg2M+QP7hcM9rKlMmIDx3jo2Ov6If+N1YDCyGg3vAI5gbrQT/TpOOvoMdmyy50OyC5dO8bIeDplz+8qs+6PBTBHhF/Edi6CsrBYptamHMN4yxu2OnLRXeDYc4p1a72mnTEQYl5kSW6ETtuEmy1sHiu1RbWGXPlzAkEtAgR90C25vrYKrxKu5tR/iABdLRvBuDA6EfFZvC+E1K4c0mCG5mZpm3I8tIRuJue7I9o0aA+L3b4brOf4TNaLFLDu++6wIvA08kOuQ17SHEyQIO8ndAoPqflfbaDvqmqU6ge0ljosdJ3+CzV/pkBxWNl4abAmcxnnoEF1hA0FpNvoJqnCqr4DWOnnEes7ID8HXnL3buWnxWlJ+wDd9Gt7bFRoOyumbTNvkou4VWH4SPQpYLg9ZzoyEA87QjVdgSqYokkgwNhdJSdwCtOh+vVJVyj+iO+FOkxugICTKzHk+GBCHRrNiZG4/dFgTrr8ly2jq0DxOKDdhrBA+CLhcSHglrQPMQfYqr3LJBcTqTEzvYn4J/wCJY24n+v1Ki6J6dl52YlshsbiOiIMo2jXRZjeKFoOVubp0PRSdxJ0CG9dNOhT5IfJF84sch5p6OJBBkN1tcLN78uFwASOVkMYcfRhTzRPM0H8QGbKA3NFrfBFZjdnAT5eyzXZW3IGnmfdZ2N4xA8OnNawxymR5aOlp4okE7A3MWnkOqo4x0z1ClwriTa1BoEAsGRzbajf11QsaYhV/Oj0cUVxTMbG07TyM/wBFQbVi23X9/Va2IWPihEq4MvJG0NVaACdbGIO+22l0TAQ5uVpOonfe03hZ7qsgCfcpYWpD9Y8zA0N/kt6tHFy4s6WjgCTqLAetv6oOO4ESBafXkPjslQ4nLbWiZ6i39FcPFNiJNjuIkaeZ1UU0dPOMuzn8dw8tsGxoCAZut3s1he7p5xMvPsBFo90FlXvJAE30O1xc+V1sUcoAaNAIWOedRo48rV0h8XTNSm5hiHCPLkfPRcQ2uXFzamomm/ab2d+67p0R1WLxDs7TqVM+ZzSfvZQIPW+9llhyqOmZrRRo4wQA6x0nqNjynZZ3EKPegNmHtzQ6YG0A8rH4K9icPBLTctg9T+VwPNMHwC60kQ60eZI8l2J+y+wXA+BksZVY/I68jUOFwT6re7NY7use+nm8NRrQZ/MAD8gVQp0+5cxzSe78YduADcHpF1HjFEMqNqt1aQT1Gh+BKVjo0cFhoxD2HKwio+nkDiJa+XNIc3Rt45q12UIqNrsIyvB5+EFpLYnebLmuK8TnGMqs1dSpufNvE2x8rsB9V0HCML43GnuQ8CdHHURqQClOKDstuJkg6yZQ3VOqPj3DMDu5skcnXBVMDouCWnRiwheVDvXKBmUIvnT9UhWG74wfqEJ1cne3OVFzPq6G5h3hGhE+8PNJBcE6AKGGpVAdPIkj2ur9EPiHEeh+YVmLb9PqFNvObrSVs0oCKJJneIB6crInczBi4Uy/l8kiZ0m+mqihUJlB3kemh81NtA3k/If3Q31Q0XKo1uLSYatoYHIlySNOQN5VevjWjp5rJrY8qm+pNyZXXHBCJm5Mu4rHZtJPwCzK7iddOShUcUwxE6rcQTA440agqNgxqOYOoXXfxTK9POwyNxuDuCNiuNcBsnwuLdSdnpmDuDoRyPNZ5MakdOHO8en0dPXZZZuIoyr2C4wyvb7r92nf+U7+SFiqRBXJuL2erGakrRg4rCkXCz3kroK4kLJq0uS3gzlyQKtCu4W2MW6jRaTKrjmB++JcG3gyL39FDDUQLu3sOnIqWMpGA4GHs38tf0K1WzhyPi6R0XAsQx9IZbHRw1Mzf5/FaYp9T0XD8OxpY8OaYDjMbBw+83yI/RdgytmAcCee64fk4+LteyFIM6l1KYsAUSZ3+SRIOsE9Vx7KsBi8DMOBGZv/ALDdvl+oWTjaOYZm2W4145qtWxNCRc54NgIB8huuzBKVU+kaQdgeCVhUGR4m0EfCFDi2H7tmQkkAGCdcoBhpO+wBWrwThtMgkgipMuOhE3AynYj3VbtXVYWNaDJmdtPRdC7NaOIbX/1y4zAaJtoAAJ9/mu57P3YarHeEVAM1wC0tByk7G64rGVS1rmjRwv1vEfJdD2X4r3bjh3XY9rQ7aHfhMbbSqn1aIXZuYtgzuy3EkhV8qes2CW6EEzrshl20rzpdmTRI+SjKbN5KJ+ghIQ7woOjp7p/X65Ib6nl8U6ARSUe8HNJFAWWC56D61RM2/tdCb84+ScTG4/dW2W2SqVb/ALoeJxAaJNydOv7BS72Jm0cxtuufxeML3k7Cw8uQ6nVXihzZDkFxWLLtSgZ4Hn8v3Qc8nohVKq9FJUZBzVUX14uEF7ouFBzpEhMA2eRKC8ITamV3QoxQBA2TGtzUkIoAc1PfYra4d2iH3a9xoH7j+bn5rFhMWqJRUuzSGSUHo6t2EB8TSC3mFn1sHBJOgusbD42pS/23lvTb2NlGtxiqQcxzAzyHy2WSxNezt/6otbWw9XFZiY0Fx/46LRbUmDzHxGiwMLVN/IrTo1bD0W9UefN27A1KWVxA0PiHn9Sui4JiwW5HXv4b7kafNY+KZo7kZ9D/AHSw9WCdrC/IggtPoonBTjTEtHW5BP6IJ4lRDi1zoy2dGs8gTZZ1fiTiIp/fuXdAN72vMrMw2Dz0pP3nMJBd+Yg3HJcccCX9HTjhz2dRT7UsY3L3cNvG5ImL2WhwHD4cVG1m0xJJ8Tzmc206GAOUgLjcRix3bGtGUkhrrXEahdH2eDHgsiREGQDI3BlaSpLR1xxXo6vi8VCx7AXE/wCk/L94NcQM3XLJMcpXlmMBpucycxa5zZBmcpIn4Ltcbw19ItNMlrYjw7O1B8lyXFWF9UOLcuawcAAHnNDjItIMqoPsicHEuYHBsNIZ2eLM4DoDB95CscO4PTZUDnP0dm0kmIgW3+CbDGGgXPiO5Mba7ozucT8FzSyNS0c0nTD4upneXaSSQJ25IRp2sROqiHkbeuqiHHX2WLdmdjnaTf6sll6z7IYrTfLNwpOc0yL7zZACPooAfUKGYRefaEzWjUD6PmmgsRpFJIk/QCZOgCGpvf1tEomfnIt5jzKrU8WI1UzXEE7a+g1VUU2A4tigG5ZMu18vILIJboD5/wBOqbFYou8R1doProqlZ34R6lehjhxjRk2F76dNNAP1UHmQhApzW52WogjXSEJr4PmpNEIdZqAI4lWqbpAKq1TLZRcIfCgA+VDcFNz0JpkoAkGpOKkShEygAVRV3MOiuZUwEIGRZTgeZVoH5IJKnmQIvEzY7iP2VOs6PVqNTqaKtjT4R5kIA2OGUDUOfQZAHdZ2+av1uFvF2CW62I9RlWBgeKFjA3lst3B9og4NaLbH91zTTuz1Pj8UqOe4jVcHQ6fXXotrsTinGoQdoPv/AGWnxv8Ah30DETFt4PO9wsTsfVDapkxIEE8/VEtxNFqZ6bicW00xmAINiOc2Kzjwim+m1rQcoJhtrxpEizhz3vMyqPEcS2kXEOLmtaCJv4zt5TC0G+HBk7tYSL3Lot8VitGjUWtmLxLhzqTWgGQZgxty81VpOdlufWFucPf/ABODcPxNbmab6tuQfiFg5oOliOd+lljPuzzvkQ4y0SeRYiU2oOvlCGah2NuosndX2JBPrf6ss6MCTWny8hySgxMyhU3k62iZChOW5j+6aQib6k/uN1AOka/QTPcdlAPMXnrG4ToERcSmURU8/ikmFhIFwY3FvmqvGHxSDdC4x6fi+EJ2mNTv9WVHijy57Wg6C3rqfgumEbkht6Koqau5Wah6CdypPImBo36lDLrrsRmT2QnckQlBcUwJU6lr6I2YEdFWp3keoSaZ6OHxQMk3dpU8GYHuq4qGeoRKRt7oAO982CI0INMIpdZAhqh2SAUGohKAEUNOSk5ADEpwUxUZQAem+yFjn+E/zA+6iHIWLd4T6IAC2sitr7wqdO5VhrVMkbQbReohz91ZwtN1gGT5qvgWXXQl3ib/AC/qFzydaOzHbVk8PVNQNYREOMgX+4Yn3n2XR8Q4i0UgwG9hboub4biGMnODdzi3kfEbfNWHReCD5nn+ixnoc8tQr2zX7N45rRUY52UnMW7SCCRHrZZFYm19oE666ITng6Dy0t/RSc21tdh57W+rrJuzmyZeaS/CbXmL8rfO6Tqhm4m+sIVN0xsRMydPRMcW8HaOn1qpowC963kZM6INRoJ1Kg6o6dh5gpi46W9OpS36CybngDW43/ogO6H6KRmTm/byshPaOdx8fWFov9EGDh9FJUXOM/8A5SVcRBaTJHL3QeI7O3yx6T/dJJdMP6Ll0ZlSw80mBJJdJmMShuKSSYwc/BTrbOCdJIAVSp4p5j5KbK0JJIAM10qTykkgQs0JAykkgCQTFJJADFRSSQBFDxAsfJJJAFWjqrVMJJKZG8TQwOq2Hu0PQpJLml2duLoJh6oyNECSJ9cxTsqtv4R8UySza2cb7JNpE3kDXYpF0WuTbySSScUJokG5gSNtRzUKeU8+R9eSZJQ0qJfQKoINiTpqhuqgSIuE6ScUmIi6pbcaKArSNZnpCSSdImgYefNJJJXR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60" name="Picture 12" descr="http://www.unifafibe.com.br/controlesite/controle/mini.php?file=http://www.unifafibe.com.br/noticias/imagens/21092010230915.jpg&amp;width=640&amp;height=48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9531" y="2339203"/>
            <a:ext cx="3281177" cy="2460883"/>
          </a:xfrm>
          <a:prstGeom prst="rect">
            <a:avLst/>
          </a:prstGeom>
          <a:noFill/>
        </p:spPr>
      </p:pic>
      <p:pic>
        <p:nvPicPr>
          <p:cNvPr id="2062" name="Picture 14" descr="http://www.sergiorangelbiologo.com.br/images/aulas/foto_escol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0789">
            <a:off x="482547" y="1946079"/>
            <a:ext cx="2304256" cy="2304258"/>
          </a:xfrm>
          <a:prstGeom prst="rect">
            <a:avLst/>
          </a:prstGeom>
          <a:noFill/>
        </p:spPr>
      </p:pic>
      <p:pic>
        <p:nvPicPr>
          <p:cNvPr id="2064" name="Picture 16" descr="http://static.sbt.com.br/eliana/blog/imagens/posts/post_3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57391">
            <a:off x="460375" y="4638294"/>
            <a:ext cx="2851485" cy="1900990"/>
          </a:xfrm>
          <a:prstGeom prst="rect">
            <a:avLst/>
          </a:prstGeom>
          <a:noFill/>
        </p:spPr>
      </p:pic>
      <p:sp>
        <p:nvSpPr>
          <p:cNvPr id="4" name="AutoShape 2" descr="data:image/jpeg;base64,/9j/4AAQSkZJRgABAQAAAQABAAD/2wCEAAkGBhQSERUUExQUFRUVFBcXFxcUFBcYGBcVFxQXFRQVFxgXHCYfGBkjHBYUHy8gIycpLCwsFh4xNTAqNSYrLCkBCQoKDgwOGg8PGiwcHBwpKSkpLCkpLCkpKSkpKSkpKSkpKSkpKSkpKSkpKSkpLCkpLCksKSkpKSkpKSkpKSwpKf/AABEIAOUA3AMBIgACEQEDEQH/xAAcAAACAwEBAQEAAAAAAAAAAAAEBQIDBgEABwj/xAA6EAABAwIEAwUHAgUFAQEAAAABAAIRAyEEEjFBBVFhBiJxgZETMqGxwdHwFFIHQnLh8SNigpKiQzP/xAAZAQADAQEBAAAAAAAAAAAAAAABAgMABAX/xAAkEQACAgIDAAEFAQEAAAAAAAAAAQIRAyESMUFRBBMiYXFCI//aAAwDAQACEQMRAD8A+r0wrgFCmFaApClOL9x3gVAhWY0dwrjtVgkcqqxA7rvAq5UY18MPWyBiFVL6z7ruIx5uleKxmqm2MjP9uOMlrMrSRJix23XzHidYuc03J05nQp9214gTVA5SVnsJV70m8H42TJVscGpcDcbk5fFMOE8PfRxFOq1w7j2k3NxPe+Eq/GPLXAusCYtsr20dwi5M1H1rhfEqNafZPa4t1AsRykaoimyWf8nfAwvm/ZXirMPiQ9wOUsLHHcAkGeoEL6Rwx00mHmCfUyhHpiS0yl+G8FQ/DdPimVS2tvFUWKAtnAwfpo5u+RS04QJzSb/otPMlVvYIRaMmfDeM401KrieZ8uiXgra9tezDGvdVo1KRDrupmqxrgdy3MRIOsarC4zD1A8sLS0iJBtYiR8CCqIfsjVxoGl1R+vPJEM4Ta5XKnCrWRtD8GQpcRuvqvZDift6Av3m28tvt5L46+mRYrafw14hkqFhNiY9dPj80uSNolJH0Gq+oDZzpHXTyXsTxiuxshtN55Ols+DhofEIvEU57w1G/TrzCHrMaRDhY/kgrloVSoS9knuqYyrUc0sJJJadWyDb4rbJNwzC+zqTOYEESdRpqd9E6CRrZ0OfM07MaznHiCPmFc3FsP87fUKIEc1IjnfyXYQI4uoC2xBuND1C443VeIoNj3W6jYfuCpdRbyjwJHyWswUCgeIVtB1HzU2s/qHg8/VA4p1x73n/hK2GgOuUn4lWytJ5BMK9b8hZvtLX/ANJ3h9Ei7KI+Z8bxZqPLzabDwQNCrqD+flkViWDKZ5fBKy+9tFdK0Y0uHitRhw0sb7jQqXDHEBzSbNMA9Ep4dj8joPuu+B2Kcspww22J+CnJUFHamJaNDqqMb/EvFENZSd7JjGhoDdSBuTzQVfEtdBDCDzJnl08Vnjr5qkIiyQ2xHabE1D3q1Q/8lvP4cccqVW121HZhTptLTuCXRr4L5e1fRf4c4F7GV3ubDXtptbOp7+sck9ISXR9QxmPZRoUfaPayQYzOAnSYlZ7tD2monC1gyswvNJ4aGukyWmIhS/iLgXHDUqlg2j7wvMOgB1ttPVfNHY9ugM/9kklTJxsSYfhNR7wMsSdTt1WnrYFoiNgBPOBEq7C0wBtmOsbKx1IlRnNtndihrYHSwIN/zyXquGHJMG0oVraIOqnZ18UZfG4EakLvA2+zqgt3+YMj5J1j8HZIXNLHTyKrGVnPkx6PsGCr5mtPMA+qqrUgx+Q+66Sw8jqWeG48+SXdl8aH0gN2/I3H1TrGYb2tMt0OrT+1wu0+qR6PN/QG1xYcrtDofoi24ktsg8HWFelcQ4EtcP2vbYhRo13RBbMGJQas3R9PaFIBVscphy6bHKsUNP6m/MKqo1WYk+7/AFD5quoUrCVOYhcTh5v5eqKlVVTp4hBowjxWG+CzHaOjLCttXp9wzqSsjx1tkqjsdM+VY+BTPT7pTRp2T7tNhS1zmAbz5a/VJ8I786Ky6CRpjYq7DcVfSMe8ydDt4KdTDT7uvJFYbg8malv9o1tGp21Qcl6BtIsr8SYWl94IgDLofFJKmNv7jfFwkrcYXhjWCzMvQiT4kmeqY0cKLA7cxzuVJZkukSeRHzpnFnjQUxHKm37L6F2H426ux4cAC11JsjeSTptom/B+xlDESKuGa5pP/wCjTke2xuC3XzlFu/hvUwINTBn27c4eaVRwa/uggBrgIdrvBspx+uwyyfbbplKco2W9suNVxXp4Wixrg+gXVJaHHIczSADbTn8VhsZ2dYxuZlSH6eye0tfee8DoQOa1HEO07BX9s+j/AKgotplgqCJkOaCSLAS6dbwFn+1PFHVqntKfIBwJLhI1idBpA6FXn2bErM28VKVxpvb58louF4wVWg77hKsPxZrhDmlrhqCNuh+hU8FWayr3Yg6cvL7KclaOuLpmlbht10UFfhK7Y71kZSxVMmJEqR02KK1BJsZhJJstq/hQdcIN/ACTpCNh0Z3s9j/09UA+6beX9l9Ew75AIKytfsnm6FE8Lw2Jw5DZbUYdjYjz+6NnBmwNu4l9Z/sMdB9zENnwqMsfUQm1SgZtvdIe1OMltJr6bhU9o00iIILswBbIOhBK0WFxIc2epHpZN4cc4tdm0a9Tzpbm/wBzv/P2Xfaf7j6BVHDKz7t/qH1UXuQj3m3e3/b0PVRc8/u/8/3WCElyhUdp4/QofOeY9P7qLnmRca9eRWMXYr3Vl+O4aWlaCs8xq0+v2SviLSWmw9f7LGPlPaKjlrU37PaJ8R3T9El41wn2dRsHLnnYmI6BOO1zXe0a3kHRfS+/LZVY7El5lzQCKYaDM3vmI8UzlQW6K8Bh8osZjvExBME/kI3Dy4HNe9+hjbysp4SmHUswsQ24mL6g9Qb+qtpU7QLHe+hj4jQrnbvs55SC/a5ibmJgdbf5ReBcM4JuNwbghCtoyBGkiUdgsNJHQ7KbJOQZ2u4pi6TqIw2cUsoj2Y1dMOaTGoAFjzW64bxcigwYiBULBmH+6JSbAV3sbAdZLMXxim55YJn93IESC2dZkiVzS+j+7xaVNPs6Y/UqS4pCbtnTY/Eiq2JLIcBPvt7sn/jHmszUwrxdvp+aJ9x6gyiGnNMvdyt7sCBt90n/AFBeQBYdeS7mmnTO/AlwBQ7N3S0uJ/lyn56ecppgeyPtG9/uk/t/l9bHzTTheBBNrrRuw8MgCCUrl8FlBemEwOAqZTL5aHODZFiGkiZmR4XVdSiROUweeo9Rp5rR4ai0Usk3bIcN80m58QspjMW6i+YJZN42POCjG2yS6D+HcaxFCMwc5vW/xWy4Txptaw1jn6pPw4MqUwbFp15Dof2/mqi+i2g/M33SRPTx+/RZhizU4l8BLziLqw18zRHJCYhndMqN7L9IWdqsWHMY6806jHjycJTStTqAzSPdd3o5E6j6+azvFZdTe3Xun5QPn8FruBPzYemebR8l0JaPMz9mpXpXCuSqinTqPH6FdIUCbj82K7KBjxUDqpEoDi3Em0KZqOMQDHV0d0Abn7LGsq47xunhaRfUPRrd3O5BfL+J9usVWmHeyZyY34Fx73yQPEuIVa7y+q7MRpOgHJoFghGAHSCDqPy63gCABzZnAwdTMz9172Ak5DfWIt0RdSiXQBAjbX1VlOidBY7nr4aaJWxH+z3DagMtPde4TBEA9APTTqmeHEmWmYs9lpA5gdFRh8MBqJ6zN/oqq/D3B4ezuu111U3tk3THuDpEd0iRMh2xbtI5/ZPcBgwD6JBw/FOkDK45jBEDukCQeohNsHxgU6dR9UGKZO2rZ7sc3XG6motuiE0/CvjfaqlSc6jnh4AzmNAb5Qf3RHhKy2N4+2pUDmOJysiMthefSXOt1WXrVHvq1KhaZe5zjY6kz9VdQBYJuJ/Pr8F2R/HR2Y8SihlxTigflDicwJJtOsAD0Hx6ISpiHCHNOkHbQHQqFenDQ8ib381J/DA6wJGuv1QbT7OyMWtI1/DO0LA0ETJ5CY8VpcBxFtenLXac7EEc+S+UYPPTfBtYgf2Wq4LIlxcQDrfW1lKWP4LxyeMc2qkmYeLZhuJ35oGthmgkVAIO8SL6z0VntcrmubpMH6fJPfYsqgbc0nTKNWKaGBqBzXUnARawBaRuCOS9ia4LSxwnUCOhsNb/ANkxr8Dptu0ny08wNlH9KzQtHTlHJaUyf2wHBcSyNh0+O3oY+EqzEcSa7ug/h01U8ThWx7qT0uCl92Pc3mdWgzJ7p120SxSewTcl+K2e4xjBlcGm5EeJ0GnitVgaZp0qbB/Kxo8wFiMVwasx7XEA0g7M94IsG3BI1+aF4r2rfUfNIuawNDWibkDc31JJ+Cv2tHDlhK6Z9tXpXJ6H881zyPw+6rQp47LpKrLjIt8vuvF55fELUYk50CTYDmvmPa/tCMQ6GE5G2YI1O7/E7dFoe3/FSyi2k2xqHvR+wai3MwPIr5tWq7WPJI9isi4u/cBNv8dV5gLdBHMz8FNuGEZna7BF0sPu467c+kckGwWW0abec72+qtpU50t9vwqFOnc8/kimNOvkptk27JUqRsFdisMcmZtiDup0aR1At+R9Ebi6A9k7YOGhPkpN7EZThcTJAILXAj1IIOm1tUF204uBh/Zts5z2uMHQBsz5yrzxA4XDl7ocSO5fvEugifC58lgcZi3VHlzyS51yfzbojjhcrHxx5OyupjH8z6ozBy9kuO+pHySp7k4wdI+zbvyXU0dsew6pRBYAu4evADaoNjaoNQwWuN4XMTQLW5gdNhf1V2CxE2eIJ9ClOlNPXpbUFM2zNeJs5vhy1HirsNiQ2xIy6eEg36K5nCKbjmyAGIlpg8kvxvZ9zRLahAAiHGbBbQ0oaLTiiHRMjbyNlqMDizlCyGCwxkN1Hy3/ADxWgpuyABSyfoONtdj9+LJCFfiwB15IL9QTYaldFEgA7kxB6X+KRQsaWQKo1C8gXBcD5Dn+c0LXq/6pp/yNkWMX2TDB0SZcSWufoYnKNgEqxLYmHC2rjYDqTzRfwHHH1lDcSGuqO0Yyi/NexJFh1WGo+6Ez4/xcOZ7Oke5Pedu8z8kqbor41XZzZ5qT14fo1cleJVNWvCqcRNxuPD7KFSoBcnRKMbxaDbkfosHxbtBXqVXh8tptEN73vTvA6T4W5reAZ3tRxf21Zzh7vut/oH3ufNJ2M0KkLnmusG/wXM2JZxtKT80ZEgHyjoo0WtAk/LdWUqZNwLeCF6EbJMbOyMw522kD+6qpUjqbDrZW5rdyRz5/kJHIyDmUNS24OttwruO1Iw3d94i3iY5oX9TlYHAkPt3bwTsT03UuM4kUsMKzxEXayZl38gv1AtsAoq3JCyRje1ePz1vZyYpANH9UDOfW3kkFRy46qXOLnGSSSTzJMk/nNRcV6CjR1xVIg5arg5zU2GfdsflJWWhG4HiRpmATB1hFqykTb0sKw2cd41n12XanCBEi4E7X2P2Snh+PaYgxYdN/8p23EZgANOf2+CSiykiNCt7MAGZ+v5CG4pijaxgn4KWMxjWEzE/IyOSEbjc7r7DTY31/OSHAb7nhbgWuA5zy+P0TWlRLhYSR8NbJJQqVO7lFuUaTrPmndN7mAD1jULOIvP4D8KBTa3MdQfG+qHr4ovIyTPhpyKoqVnPN7Dry6Ij29Om2SQ1o1JSSfiHhD/Ui3E8d/T0QajSTmDWwR3iZt9Sk/FMMcSwScp1yt909Dz8Usr8T/V1s4EUqUhg5uPvPTGnXhDjRDPmbdLoy2KwTW90uggwZ2XDTbzWrrcOo1y32gcIPvN1jqDqnFP8Ah9hSJD6hB3EfZVjv0lzRvHlBYpFuKFrFWoSzN8SEGeix2POZxOw06k/nwWs7Q17tYNXz6C5+SzBABuYHzO6hlluhWwfD0LE7wVEMgE/k7Ilze6TpayFYCXXv48gpCMKbSzwLWEqwtIbrv5WNz+ckG2qZLgSOXpZXU8W7TUkze+iVyBQxpU5ubCASTt4/m6h7WHNawzMyY12EDohKNJ1QmJJe6NPX4fNN8FgyHQJBsC7djen+8/CVBsDdB2C4XJDn31J8evhp5LAdru0H6mqQ21NhIbf3tBmPkAtP2444aFL9PTBGdsF9wGt0DWnmRPqvnK6Ppsf+mPjhb5M4xSIXqYXSuw6CDguKRXIQMRFUtc0hO6HE3xAd4efVJHtsrqdWBdZjxr00VHFAkZhMj/AP5umGBw8mzRBM318PBZvDYlaLh2Pspyk0VjBDpmFIFvl+SVJrSFS/jDWtlxA6bpBxLtI51qfdHPc/ZTqUh7jAYcW4y2lIF3cuXisdxHiVSs6HEm9hsPJcxFb1UMEy+Yq0YqJzyyOQ8wtUU2ZemiJw1QvM+6PilWFomo/onJe1gyi5CVkGMqLw3dNcNxd7Gwyo4DkHEXWTpV82shFtoD9ynxFPrxKGxBsqavGqI1qs8jPySvifaKnkdkdmdBy2MSdPjC67SC00ZHjeOzYlzrxT7reXX6/FL2vL3SdTy0A5DkjMTRLhIEyTpzB/PVAVa4HdbfmfoFwOfJi9ov8A1GZ8C4ANufNUvql3da2J1vJPTwUqbSxubQ7Hl1Vg4ixjSatp0LQMx6X1CX+CldPDlzg1t9vE7o2lTpjN32ueLFrDmc0eVpN+glZ/HcVzyykC1h1J953S2g6Jt2c4C+Q/TYDd3TwVHjpXJ0aWkOeGYV9aAweyZoXAmY5A8k/bhW02y1pMDSfH1JhUse6kzLqSfPqrqji55YJI3jaJF+lypcLYsIqUkmVYXDCtTDnCQ8TDgI9CguJdgsPWb7opu2NMBvqND6LRUmhrQNgISnjXHW0QNydhrHNUVro9ZJNUYXjfYKpRAdSmq3cR3h5DULLVRBX1nDcdFUCJ9F867WknF1SW5JdMRE297z1V4Sb0yWSHHYncVb7O0Kum2SrKrocqECstXgpF4Xi9Ex5gjQeiKp4pw0JCDzKxrlg2wk1Sbkyq3VJVZeuFyADjgrqLCbDVUA3HqihWyCdzYLMwa7GCm3I3XcqFIE9EFh6RJ16k8kwp1ALN9UrFoZUaxAg36k/REir1Syk7mjWaKbFo2DOCsGpMTEl4Gmu1x4IHj9GmxjW02mSe87MTYRYfdaLE1aRJzVmlo0AaSfUhZjtFjGA2jKGgggESZJkz4D1STei2VvjoSYtzh3QSGlomDrIBkqWDwO5s0fHkBzKEr9sacWoS4aEut6ATHRAYrj2IxHdENHKm2LcidQPNIseR+UT4sP4rxhrDAAc4fyi7W9XEe87oNOaRPqPqOlxk/AdOnki8Lwf9xjoPqUTiMFkhzfdHwXRHhj0uyqxNKwejRLbjXw08lu+xdWWS4y6Yv8gsoGAm3ij8A91MhzXRHop5Hz0wzwco0uze4qs1gL3kAWBmPT1j1Un16bWgODnSM0N5Hc6dVlsBRfiqvtariaVLvEnQxeAB4IrE8Uz1XOEhtg0ER3RYfnVaP/OOiOH6b8t7Lsb2jY2WBrmu2a4jTn4JfiadOo3O8d42kGD5FT4jgmVx3xJGhFnDwKRjhNX/AOVTOG/y1LOH/LQ+ayals9GMeOhm4VKAzMBewawO8BzjdZPtTxxuJe0tEZWxMQTeVpMF2jGHOWuCwxMOGo5gjULD46uH1XuaIa57nAcgSSAqQW7J55apEKGqvr05CHZZEzZVORgJEKS9UN1wFYxIBdLlCV4FYxKfipEKDNZUnHX0WMdapzJ+A+qhyXmlYwSH2gaIikf8boSm2UdQEaJWBhuHYToI8UwZREXcUFReeiPp6KTJtms4VxVtIkOaHAmQY05xz8ll+1vETinPAdlh4AmfdAIIEDneOq0/G6VFoJY4GASRO/QD5rCVDI6n56lRtX/DoyvoXN4QAJJk6Acym2Fo5GZRF7u8eXkqmC+Y6Cw+P+fRWl8p3OTKYV6wijRCMawRpI3lD4cotgUX2ddaAnNDLCPPlyVFWr6dOSKxtGyX0a0HmqLqyb+B/U48HhrGNLabBoR7ztyY2Vor2HwSqnXB6Iqm9LN2GKpaGVPFDdU46iZNSlYgSR+7+65S0nREU2mIN/BInxHMT2q41+oNMFuX2YIk6kkiR4WSMBbvjnZxtXvMs/roViMThnMcWuBBB0K7YTTWjjyJ3bKi5WsfZDuKlTeqEWRqm6i0r1ZRBRCTJXnFcBXN1jFoK8SoZlEvQMTfUV1NkASFChgyTJsExo0jog2YHb+d7+yMoMJ0H/sIluE6D0U2YUft9Ckbsm2XYdh/b8Uypi2nxQlARsfVFNPT5JCbGXazE0W0slAOkugkk38L80r4FwkuyuJtBjw5/L1RuNwFSo0S3K4uy+7G9+mnJEvewMyAlpMNALSRk0v/AG5rjm2/xXp1uNyE3HXiRFhsOmx80HTcmvaPg+Sk14IcAbkAjXQwdtEhpVF0KNRo6YteDfDpjRck1DEwExw+IPw0U2iqZbXEg2SKvROfutHIAO+JBMwnT63NJ+JUy2XCBzMCQqYyczrQW6iPoi6dedwlFKo4d4uBbMCdHeAhEtfH2WnGgRlY5o1hzumOHqWF0gbUCKo4u91FopY+ZU1BMpZxrhDKwuIOxGoP1CuwlaUyptkfL/KCbi9Gas+WcT4Q+ke8LbOGh+xS9fVcTgA+QQCDsbjzCynF+yBF6f8A1P0P3XXDMn2c08VdGVqKtpRVbDFpLSCDyIQhsV0IjVE5XCbqMrzljHS5XYXD5jJ0+appUy4gDdaDDcLfFmugdEsnQaI0aaMpUlynhiNQiqdJSsk2SpsVzWqDWXRNNm6BNs81oVoavNaFa1nQoC2Wte4Ob33FlwCXGWnZxGgMcp1VruOOp2GYidXmZ9R4I6thmszFuVzNHP8AaNPIua0OF9NkFS4dVAbDSQZy5iCGtMmRl00F1P09TQv43ja1ZuUNJBGjQB81mC1zDDhB5LV43E1aILG995Hvghwm+0SN7HkslXZUcXPcHGLk5T8SqoRaCaVW6LpYuEnpV1YKkoOJVMdjHSF1zpBB3BHjZLKVWPFEe1nxSqJmyL/Z0spcwl2XQum+sn7IIYoF0xAJ5k/O6NxWKloBALRsRJB2ggiApYbCMA9pUpwwiWhrhe+mRxnz5Kn9J9HKZjdE0zG8pePDKDsERh3KLRVMcYWvFuac4etI1j4rPAgI7CYgKTQ6Y+c0eSm5gIj15dEJhq+Y30+aNp1syRoIp4pwKnVbBaCY2tHgVi+MdjnskslwHqPLdfTm0QeSprUgBJjkqQySgJKCkfEX0yDBF1yV9P4r2ap1wSQGu2cNZ6jdYjivZqpRubt2cNOk8l2QzRkcssbid7OYWXFx2sFt8AFmuA4eGhajCshc2V3I6McaQ6w+CY8Q5ocOoVWK7HNImkYP7XXHrqEZgQm+HUlJo08cZdnz/E8MfSMPaRyOx8CuNpL6W6g17crwHA7ESEj4l2Q1dR/6k/I/Qq0Z2cWTC10ZQU/JTFB3OPIfVFfpS0lrhBGoIU8ka3T2cpTToNcSGy0E2blk5BcSSe7YT4rnF2VAWimCGZSGinmiOvmnT+y/saL3O/1HmIDe44G8gEXIO4SfA8ErPdAaWgauGsW5kSdbdbpKaPUUkZfGYSo891ridDrPn5qqpUcykM7c2Yx3mmLagn+aOVtlqMeajJoMlxIcDUdSgjmA5pJ531usvjqr87W1Hvc1pLZBzNzgSAMxgwY1VIsPYlruLXExE6QIHlOytpVgU2djHUr1HFzj+5oMCNAZi/SISrG4kOOZrQDvtPl9VXsS2i+nURLb3S+jUlG0KkKbVDrZaKV5RVWq90ZnOMaSTyVBqK0lKPSKKwUab7SPNWVGyqdPqsYY4eoEaxvJKGvjzR2Hq9dVNoKG1Gudz6Jpg8QkjIhECdtFOhjS0nj7qxtKTsk+FxUQm+GrDWVqA2dOFCExfDmubEAg2ghG1COe6m4iJ1CXiGzIYjg3s3d33fiEVgqfNOamGnVVfpQs2YJwoTTDhLKDUyoFBAYfSCtJVVPRQrVoCohBH2uxDKdB1ZwuwT43Ay/Gyz1DGsqND2EOa4SCD8D1Vfbep+pHsQ/KGmTuC6LA9BPqsG7s3XaYbEdHwuiMVWzhy8ZPWj6/gu07zTDi0HTXX1H2S+r2xc4GKbGyDJkzpzELy8pps6eKsR1XvrZgXZRFw0QDHnPxSX9OC5tO8SbEyB/MYFoK8vJ0UFTGBzKjjMsiL6yQBPOEY7hTGAT3ibydNQIgWXV5UQkivi3D202gt1sDbWROyEpPXl5ZggG0zZSp1DdeXkhZHlFwXV5YJygfgryYPouryVmGVA/VH4SrLb7rq8pBLXsvyReDrkQF5eQMMwZhXaBeXlgFuSQoBt15eSjHmMumFAWXl5ZCsu9psk/HccWUnOGug6TuvLyoicumYgG91a0ry8ug8s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data:image/jpeg;base64,/9j/4AAQSkZJRgABAQAAAQABAAD/2wCEAAkGBhQSERUUExQUFRUVFBcXFxcUFBcYGBcVFxQXFRQVFxgXHCYfGBkjHBYUHy8gIycpLCwsFh4xNTAqNSYrLCkBCQoKDgwOGg8PGiwcHBwpKSkpLCkpLCkpKSkpKSkpKSkpKSkpKSkpKSkpKSkpLCkpLCksKSkpKSkpKSkpKSwpKf/AABEIAOUA3AMBIgACEQEDEQH/xAAcAAACAwEBAQEAAAAAAAAAAAAEBQIDBgEABwj/xAA6EAABAwIEAwUHAgUFAQEAAAABAAIRAyEEEjFBBVFhBiJxgZETMqGxwdHwFFIHQnLh8SNigpKiQzP/xAAZAQADAQEBAAAAAAAAAAAAAAABAgMABAX/xAAkEQACAgIDAAEFAQEAAAAAAAAAAQIRAyESMUFRBBMiYXFCI//aAAwDAQACEQMRAD8A+r0wrgFCmFaApClOL9x3gVAhWY0dwrjtVgkcqqxA7rvAq5UY18MPWyBiFVL6z7ruIx5uleKxmqm2MjP9uOMlrMrSRJix23XzHidYuc03J05nQp9214gTVA5SVnsJV70m8H42TJVscGpcDcbk5fFMOE8PfRxFOq1w7j2k3NxPe+Eq/GPLXAusCYtsr20dwi5M1H1rhfEqNafZPa4t1AsRykaoimyWf8nfAwvm/ZXirMPiQ9wOUsLHHcAkGeoEL6Rwx00mHmCfUyhHpiS0yl+G8FQ/DdPimVS2tvFUWKAtnAwfpo5u+RS04QJzSb/otPMlVvYIRaMmfDeM401KrieZ8uiXgra9tezDGvdVo1KRDrupmqxrgdy3MRIOsarC4zD1A8sLS0iJBtYiR8CCqIfsjVxoGl1R+vPJEM4Ta5XKnCrWRtD8GQpcRuvqvZDift6Av3m28tvt5L46+mRYrafw14hkqFhNiY9dPj80uSNolJH0Gq+oDZzpHXTyXsTxiuxshtN55Ols+DhofEIvEU57w1G/TrzCHrMaRDhY/kgrloVSoS9knuqYyrUc0sJJJadWyDb4rbJNwzC+zqTOYEESdRpqd9E6CRrZ0OfM07MaznHiCPmFc3FsP87fUKIEc1IjnfyXYQI4uoC2xBuND1C443VeIoNj3W6jYfuCpdRbyjwJHyWswUCgeIVtB1HzU2s/qHg8/VA4p1x73n/hK2GgOuUn4lWytJ5BMK9b8hZvtLX/ANJ3h9Ei7KI+Z8bxZqPLzabDwQNCrqD+flkViWDKZ5fBKy+9tFdK0Y0uHitRhw0sb7jQqXDHEBzSbNMA9Ep4dj8joPuu+B2Kcspww22J+CnJUFHamJaNDqqMb/EvFENZSd7JjGhoDdSBuTzQVfEtdBDCDzJnl08Vnjr5qkIiyQ2xHabE1D3q1Q/8lvP4cccqVW121HZhTptLTuCXRr4L5e1fRf4c4F7GV3ubDXtptbOp7+sck9ISXR9QxmPZRoUfaPayQYzOAnSYlZ7tD2monC1gyswvNJ4aGukyWmIhS/iLgXHDUqlg2j7wvMOgB1ttPVfNHY9ugM/9kklTJxsSYfhNR7wMsSdTt1WnrYFoiNgBPOBEq7C0wBtmOsbKx1IlRnNtndihrYHSwIN/zyXquGHJMG0oVraIOqnZ18UZfG4EakLvA2+zqgt3+YMj5J1j8HZIXNLHTyKrGVnPkx6PsGCr5mtPMA+qqrUgx+Q+66Sw8jqWeG48+SXdl8aH0gN2/I3H1TrGYb2tMt0OrT+1wu0+qR6PN/QG1xYcrtDofoi24ktsg8HWFelcQ4EtcP2vbYhRo13RBbMGJQas3R9PaFIBVscphy6bHKsUNP6m/MKqo1WYk+7/AFD5quoUrCVOYhcTh5v5eqKlVVTp4hBowjxWG+CzHaOjLCttXp9wzqSsjx1tkqjsdM+VY+BTPT7pTRp2T7tNhS1zmAbz5a/VJ8I786Ky6CRpjYq7DcVfSMe8ydDt4KdTDT7uvJFYbg8malv9o1tGp21Qcl6BtIsr8SYWl94IgDLofFJKmNv7jfFwkrcYXhjWCzMvQiT4kmeqY0cKLA7cxzuVJZkukSeRHzpnFnjQUxHKm37L6F2H426ux4cAC11JsjeSTptom/B+xlDESKuGa5pP/wCjTke2xuC3XzlFu/hvUwINTBn27c4eaVRwa/uggBrgIdrvBspx+uwyyfbbplKco2W9suNVxXp4Wixrg+gXVJaHHIczSADbTn8VhsZ2dYxuZlSH6eye0tfee8DoQOa1HEO07BX9s+j/AKgotplgqCJkOaCSLAS6dbwFn+1PFHVqntKfIBwJLhI1idBpA6FXn2bErM28VKVxpvb58louF4wVWg77hKsPxZrhDmlrhqCNuh+hU8FWayr3Yg6cvL7KclaOuLpmlbht10UFfhK7Y71kZSxVMmJEqR02KK1BJsZhJJstq/hQdcIN/ACTpCNh0Z3s9j/09UA+6beX9l9Ew75AIKytfsnm6FE8Lw2Jw5DZbUYdjYjz+6NnBmwNu4l9Z/sMdB9zENnwqMsfUQm1SgZtvdIe1OMltJr6bhU9o00iIILswBbIOhBK0WFxIc2epHpZN4cc4tdm0a9Tzpbm/wBzv/P2Xfaf7j6BVHDKz7t/qH1UXuQj3m3e3/b0PVRc8/u/8/3WCElyhUdp4/QofOeY9P7qLnmRca9eRWMXYr3Vl+O4aWlaCs8xq0+v2SviLSWmw9f7LGPlPaKjlrU37PaJ8R3T9El41wn2dRsHLnnYmI6BOO1zXe0a3kHRfS+/LZVY7El5lzQCKYaDM3vmI8UzlQW6K8Bh8osZjvExBME/kI3Dy4HNe9+hjbysp4SmHUswsQ24mL6g9Qb+qtpU7QLHe+hj4jQrnbvs55SC/a5ibmJgdbf5ReBcM4JuNwbghCtoyBGkiUdgsNJHQ7KbJOQZ2u4pi6TqIw2cUsoj2Y1dMOaTGoAFjzW64bxcigwYiBULBmH+6JSbAV3sbAdZLMXxim55YJn93IESC2dZkiVzS+j+7xaVNPs6Y/UqS4pCbtnTY/Eiq2JLIcBPvt7sn/jHmszUwrxdvp+aJ9x6gyiGnNMvdyt7sCBt90n/AFBeQBYdeS7mmnTO/AlwBQ7N3S0uJ/lyn56ecppgeyPtG9/uk/t/l9bHzTTheBBNrrRuw8MgCCUrl8FlBemEwOAqZTL5aHODZFiGkiZmR4XVdSiROUweeo9Rp5rR4ai0Usk3bIcN80m58QspjMW6i+YJZN42POCjG2yS6D+HcaxFCMwc5vW/xWy4Txptaw1jn6pPw4MqUwbFp15Dof2/mqi+i2g/M33SRPTx+/RZhizU4l8BLziLqw18zRHJCYhndMqN7L9IWdqsWHMY6806jHjycJTStTqAzSPdd3o5E6j6+azvFZdTe3Xun5QPn8FruBPzYemebR8l0JaPMz9mpXpXCuSqinTqPH6FdIUCbj82K7KBjxUDqpEoDi3Em0KZqOMQDHV0d0Abn7LGsq47xunhaRfUPRrd3O5BfL+J9usVWmHeyZyY34Fx73yQPEuIVa7y+q7MRpOgHJoFghGAHSCDqPy63gCABzZnAwdTMz9172Ak5DfWIt0RdSiXQBAjbX1VlOidBY7nr4aaJWxH+z3DagMtPde4TBEA9APTTqmeHEmWmYs9lpA5gdFRh8MBqJ6zN/oqq/D3B4ezuu111U3tk3THuDpEd0iRMh2xbtI5/ZPcBgwD6JBw/FOkDK45jBEDukCQeohNsHxgU6dR9UGKZO2rZ7sc3XG6motuiE0/CvjfaqlSc6jnh4AzmNAb5Qf3RHhKy2N4+2pUDmOJysiMthefSXOt1WXrVHvq1KhaZe5zjY6kz9VdQBYJuJ/Pr8F2R/HR2Y8SihlxTigflDicwJJtOsAD0Hx6ISpiHCHNOkHbQHQqFenDQ8ib381J/DA6wJGuv1QbT7OyMWtI1/DO0LA0ETJ5CY8VpcBxFtenLXac7EEc+S+UYPPTfBtYgf2Wq4LIlxcQDrfW1lKWP4LxyeMc2qkmYeLZhuJ35oGthmgkVAIO8SL6z0VntcrmubpMH6fJPfYsqgbc0nTKNWKaGBqBzXUnARawBaRuCOS9ia4LSxwnUCOhsNb/ANkxr8Dptu0ny08wNlH9KzQtHTlHJaUyf2wHBcSyNh0+O3oY+EqzEcSa7ug/h01U8ThWx7qT0uCl92Pc3mdWgzJ7p120SxSewTcl+K2e4xjBlcGm5EeJ0GnitVgaZp0qbB/Kxo8wFiMVwasx7XEA0g7M94IsG3BI1+aF4r2rfUfNIuawNDWibkDc31JJ+Cv2tHDlhK6Z9tXpXJ6H881zyPw+6rQp47LpKrLjIt8vuvF55fELUYk50CTYDmvmPa/tCMQ6GE5G2YI1O7/E7dFoe3/FSyi2k2xqHvR+wai3MwPIr5tWq7WPJI9isi4u/cBNv8dV5gLdBHMz8FNuGEZna7BF0sPu467c+kckGwWW0abec72+qtpU50t9vwqFOnc8/kimNOvkptk27JUqRsFdisMcmZtiDup0aR1At+R9Ebi6A9k7YOGhPkpN7EZThcTJAILXAj1IIOm1tUF204uBh/Zts5z2uMHQBsz5yrzxA4XDl7ocSO5fvEugifC58lgcZi3VHlzyS51yfzbojjhcrHxx5OyupjH8z6ozBy9kuO+pHySp7k4wdI+zbvyXU0dsew6pRBYAu4evADaoNjaoNQwWuN4XMTQLW5gdNhf1V2CxE2eIJ9ClOlNPXpbUFM2zNeJs5vhy1HirsNiQ2xIy6eEg36K5nCKbjmyAGIlpg8kvxvZ9zRLahAAiHGbBbQ0oaLTiiHRMjbyNlqMDizlCyGCwxkN1Hy3/ADxWgpuyABSyfoONtdj9+LJCFfiwB15IL9QTYaldFEgA7kxB6X+KRQsaWQKo1C8gXBcD5Dn+c0LXq/6pp/yNkWMX2TDB0SZcSWufoYnKNgEqxLYmHC2rjYDqTzRfwHHH1lDcSGuqO0Yyi/NexJFh1WGo+6Ez4/xcOZ7Oke5Pedu8z8kqbor41XZzZ5qT14fo1cleJVNWvCqcRNxuPD7KFSoBcnRKMbxaDbkfosHxbtBXqVXh8tptEN73vTvA6T4W5reAZ3tRxf21Zzh7vut/oH3ufNJ2M0KkLnmusG/wXM2JZxtKT80ZEgHyjoo0WtAk/LdWUqZNwLeCF6EbJMbOyMw522kD+6qpUjqbDrZW5rdyRz5/kJHIyDmUNS24OttwruO1Iw3d94i3iY5oX9TlYHAkPt3bwTsT03UuM4kUsMKzxEXayZl38gv1AtsAoq3JCyRje1ePz1vZyYpANH9UDOfW3kkFRy46qXOLnGSSSTzJMk/nNRcV6CjR1xVIg5arg5zU2GfdsflJWWhG4HiRpmATB1hFqykTb0sKw2cd41n12XanCBEi4E7X2P2Snh+PaYgxYdN/8p23EZgANOf2+CSiykiNCt7MAGZ+v5CG4pijaxgn4KWMxjWEzE/IyOSEbjc7r7DTY31/OSHAb7nhbgWuA5zy+P0TWlRLhYSR8NbJJQqVO7lFuUaTrPmndN7mAD1jULOIvP4D8KBTa3MdQfG+qHr4ovIyTPhpyKoqVnPN7Dry6Ij29Om2SQ1o1JSSfiHhD/Ui3E8d/T0QajSTmDWwR3iZt9Sk/FMMcSwScp1yt909Dz8Usr8T/V1s4EUqUhg5uPvPTGnXhDjRDPmbdLoy2KwTW90uggwZ2XDTbzWrrcOo1y32gcIPvN1jqDqnFP8Ah9hSJD6hB3EfZVjv0lzRvHlBYpFuKFrFWoSzN8SEGeix2POZxOw06k/nwWs7Q17tYNXz6C5+SzBABuYHzO6hlluhWwfD0LE7wVEMgE/k7Ilze6TpayFYCXXv48gpCMKbSzwLWEqwtIbrv5WNz+ckG2qZLgSOXpZXU8W7TUkze+iVyBQxpU5ubCASTt4/m6h7WHNawzMyY12EDohKNJ1QmJJe6NPX4fNN8FgyHQJBsC7djen+8/CVBsDdB2C4XJDn31J8evhp5LAdru0H6mqQ21NhIbf3tBmPkAtP2444aFL9PTBGdsF9wGt0DWnmRPqvnK6Ppsf+mPjhb5M4xSIXqYXSuw6CDguKRXIQMRFUtc0hO6HE3xAd4efVJHtsrqdWBdZjxr00VHFAkZhMj/AP5umGBw8mzRBM318PBZvDYlaLh2Pspyk0VjBDpmFIFvl+SVJrSFS/jDWtlxA6bpBxLtI51qfdHPc/ZTqUh7jAYcW4y2lIF3cuXisdxHiVSs6HEm9hsPJcxFb1UMEy+Yq0YqJzyyOQ8wtUU2ZemiJw1QvM+6PilWFomo/onJe1gyi5CVkGMqLw3dNcNxd7Gwyo4DkHEXWTpV82shFtoD9ynxFPrxKGxBsqavGqI1qs8jPySvifaKnkdkdmdBy2MSdPjC67SC00ZHjeOzYlzrxT7reXX6/FL2vL3SdTy0A5DkjMTRLhIEyTpzB/PVAVa4HdbfmfoFwOfJi9ov8A1GZ8C4ANufNUvql3da2J1vJPTwUqbSxubQ7Hl1Vg4ixjSatp0LQMx6X1CX+CldPDlzg1t9vE7o2lTpjN32ueLFrDmc0eVpN+glZ/HcVzyykC1h1J953S2g6Jt2c4C+Q/TYDd3TwVHjpXJ0aWkOeGYV9aAweyZoXAmY5A8k/bhW02y1pMDSfH1JhUse6kzLqSfPqrqji55YJI3jaJF+lypcLYsIqUkmVYXDCtTDnCQ8TDgI9CguJdgsPWb7opu2NMBvqND6LRUmhrQNgISnjXHW0QNydhrHNUVro9ZJNUYXjfYKpRAdSmq3cR3h5DULLVRBX1nDcdFUCJ9F867WknF1SW5JdMRE297z1V4Sb0yWSHHYncVb7O0Kum2SrKrocqECstXgpF4Xi9Ex5gjQeiKp4pw0JCDzKxrlg2wk1Sbkyq3VJVZeuFyADjgrqLCbDVUA3HqihWyCdzYLMwa7GCm3I3XcqFIE9EFh6RJ16k8kwp1ALN9UrFoZUaxAg36k/REir1Syk7mjWaKbFo2DOCsGpMTEl4Gmu1x4IHj9GmxjW02mSe87MTYRYfdaLE1aRJzVmlo0AaSfUhZjtFjGA2jKGgggESZJkz4D1STei2VvjoSYtzh3QSGlomDrIBkqWDwO5s0fHkBzKEr9sacWoS4aEut6ATHRAYrj2IxHdENHKm2LcidQPNIseR+UT4sP4rxhrDAAc4fyi7W9XEe87oNOaRPqPqOlxk/AdOnki8Lwf9xjoPqUTiMFkhzfdHwXRHhj0uyqxNKwejRLbjXw08lu+xdWWS4y6Yv8gsoGAm3ij8A91MhzXRHop5Hz0wzwco0uze4qs1gL3kAWBmPT1j1Un16bWgODnSM0N5Hc6dVlsBRfiqvtariaVLvEnQxeAB4IrE8Uz1XOEhtg0ER3RYfnVaP/OOiOH6b8t7Lsb2jY2WBrmu2a4jTn4JfiadOo3O8d42kGD5FT4jgmVx3xJGhFnDwKRjhNX/AOVTOG/y1LOH/LQ+ayals9GMeOhm4VKAzMBewawO8BzjdZPtTxxuJe0tEZWxMQTeVpMF2jGHOWuCwxMOGo5gjULD46uH1XuaIa57nAcgSSAqQW7J55apEKGqvr05CHZZEzZVORgJEKS9UN1wFYxIBdLlCV4FYxKfipEKDNZUnHX0WMdapzJ+A+qhyXmlYwSH2gaIikf8boSm2UdQEaJWBhuHYToI8UwZREXcUFReeiPp6KTJtms4VxVtIkOaHAmQY05xz8ll+1vETinPAdlh4AmfdAIIEDneOq0/G6VFoJY4GASRO/QD5rCVDI6n56lRtX/DoyvoXN4QAJJk6Acym2Fo5GZRF7u8eXkqmC+Y6Cw+P+fRWl8p3OTKYV6wijRCMawRpI3lD4cotgUX2ddaAnNDLCPPlyVFWr6dOSKxtGyX0a0HmqLqyb+B/U48HhrGNLabBoR7ztyY2Vor2HwSqnXB6Iqm9LN2GKpaGVPFDdU46iZNSlYgSR+7+65S0nREU2mIN/BInxHMT2q41+oNMFuX2YIk6kkiR4WSMBbvjnZxtXvMs/roViMThnMcWuBBB0K7YTTWjjyJ3bKi5WsfZDuKlTeqEWRqm6i0r1ZRBRCTJXnFcBXN1jFoK8SoZlEvQMTfUV1NkASFChgyTJsExo0jog2YHb+d7+yMoMJ0H/sIluE6D0U2YUft9Ckbsm2XYdh/b8Uypi2nxQlARsfVFNPT5JCbGXazE0W0slAOkugkk38L80r4FwkuyuJtBjw5/L1RuNwFSo0S3K4uy+7G9+mnJEvewMyAlpMNALSRk0v/AG5rjm2/xXp1uNyE3HXiRFhsOmx80HTcmvaPg+Sk14IcAbkAjXQwdtEhpVF0KNRo6YteDfDpjRck1DEwExw+IPw0U2iqZbXEg2SKvROfutHIAO+JBMwnT63NJ+JUy2XCBzMCQqYyczrQW6iPoi6dedwlFKo4d4uBbMCdHeAhEtfH2WnGgRlY5o1hzumOHqWF0gbUCKo4u91FopY+ZU1BMpZxrhDKwuIOxGoP1CuwlaUyptkfL/KCbi9Gas+WcT4Q+ke8LbOGh+xS9fVcTgA+QQCDsbjzCynF+yBF6f8A1P0P3XXDMn2c08VdGVqKtpRVbDFpLSCDyIQhsV0IjVE5XCbqMrzljHS5XYXD5jJ0+appUy4gDdaDDcLfFmugdEsnQaI0aaMpUlynhiNQiqdJSsk2SpsVzWqDWXRNNm6BNs81oVoavNaFa1nQoC2Wte4Ob33FlwCXGWnZxGgMcp1VruOOp2GYidXmZ9R4I6thmszFuVzNHP8AaNPIua0OF9NkFS4dVAbDSQZy5iCGtMmRl00F1P09TQv43ja1ZuUNJBGjQB81mC1zDDhB5LV43E1aILG995Hvghwm+0SN7HkslXZUcXPcHGLk5T8SqoRaCaVW6LpYuEnpV1YKkoOJVMdjHSF1zpBB3BHjZLKVWPFEe1nxSqJmyL/Z0spcwl2XQum+sn7IIYoF0xAJ5k/O6NxWKloBALRsRJB2ggiApYbCMA9pUpwwiWhrhe+mRxnz5Kn9J9HKZjdE0zG8pePDKDsERh3KLRVMcYWvFuac4etI1j4rPAgI7CYgKTQ6Y+c0eSm5gIj15dEJhq+Y30+aNp1syRoIp4pwKnVbBaCY2tHgVi+MdjnskslwHqPLdfTm0QeSprUgBJjkqQySgJKCkfEX0yDBF1yV9P4r2ap1wSQGu2cNZ6jdYjivZqpRubt2cNOk8l2QzRkcssbid7OYWXFx2sFt8AFmuA4eGhajCshc2V3I6McaQ6w+CY8Q5ocOoVWK7HNImkYP7XXHrqEZgQm+HUlJo08cZdnz/E8MfSMPaRyOx8CuNpL6W6g17crwHA7ESEj4l2Q1dR/6k/I/Qq0Z2cWTC10ZQU/JTFB3OPIfVFfpS0lrhBGoIU8ka3T2cpTToNcSGy0E2blk5BcSSe7YT4rnF2VAWimCGZSGinmiOvmnT+y/saL3O/1HmIDe44G8gEXIO4SfA8ErPdAaWgauGsW5kSdbdbpKaPUUkZfGYSo891ridDrPn5qqpUcykM7c2Yx3mmLagn+aOVtlqMeajJoMlxIcDUdSgjmA5pJ531usvjqr87W1Hvc1pLZBzNzgSAMxgwY1VIsPYlruLXExE6QIHlOytpVgU2djHUr1HFzj+5oMCNAZi/SISrG4kOOZrQDvtPl9VXsS2i+nURLb3S+jUlG0KkKbVDrZaKV5RVWq90ZnOMaSTyVBqK0lKPSKKwUab7SPNWVGyqdPqsYY4eoEaxvJKGvjzR2Hq9dVNoKG1Gudz6Jpg8QkjIhECdtFOhjS0nj7qxtKTsk+FxUQm+GrDWVqA2dOFCExfDmubEAg2ghG1COe6m4iJ1CXiGzIYjg3s3d33fiEVgqfNOamGnVVfpQs2YJwoTTDhLKDUyoFBAYfSCtJVVPRQrVoCohBH2uxDKdB1ZwuwT43Ay/Gyz1DGsqND2EOa4SCD8D1Vfbep+pHsQ/KGmTuC6LA9BPqsG7s3XaYbEdHwuiMVWzhy8ZPWj6/gu07zTDi0HTXX1H2S+r2xc4GKbGyDJkzpzELy8pps6eKsR1XvrZgXZRFw0QDHnPxSX9OC5tO8SbEyB/MYFoK8vJ0UFTGBzKjjMsiL6yQBPOEY7hTGAT3ibydNQIgWXV5UQkivi3D202gt1sDbWROyEpPXl5ZggG0zZSp1DdeXkhZHlFwXV5YJygfgryYPouryVmGVA/VH4SrLb7rq8pBLXsvyReDrkQF5eQMMwZhXaBeXlgFuSQoBt15eSjHmMumFAWXl5ZCsu9psk/HccWUnOGug6TuvLyoicumYgG91a0ry8ug8s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data:image/jpeg;base64,/9j/4AAQSkZJRgABAQAAAQABAAD/2wCEAAkGBhQSERUUExQUFRUVFBcXFxcUFBcYGBcVFxQXFRQVFxgXHCYfGBkjHBYUHy8gIycpLCwsFh4xNTAqNSYrLCkBCQoKDgwOGg8PGiwcHBwpKSkpLCkpLCkpKSkpKSkpKSkpKSkpKSkpKSkpKSkpLCkpLCksKSkpKSkpKSkpKSwpKf/AABEIAOUA3AMBIgACEQEDEQH/xAAcAAACAwEBAQEAAAAAAAAAAAAEBQIDBgEABwj/xAA6EAABAwIEAwUHAgUFAQEAAAABAAIRAyEEEjFBBVFhBiJxgZETMqGxwdHwFFIHQnLh8SNigpKiQzP/xAAZAQADAQEBAAAAAAAAAAAAAAABAgMABAX/xAAkEQACAgIDAAEFAQEAAAAAAAAAAQIRAyESMUFRBBMiYXFCI//aAAwDAQACEQMRAD8A+r0wrgFCmFaApClOL9x3gVAhWY0dwrjtVgkcqqxA7rvAq5UY18MPWyBiFVL6z7ruIx5uleKxmqm2MjP9uOMlrMrSRJix23XzHidYuc03J05nQp9214gTVA5SVnsJV70m8H42TJVscGpcDcbk5fFMOE8PfRxFOq1w7j2k3NxPe+Eq/GPLXAusCYtsr20dwi5M1H1rhfEqNafZPa4t1AsRykaoimyWf8nfAwvm/ZXirMPiQ9wOUsLHHcAkGeoEL6Rwx00mHmCfUyhHpiS0yl+G8FQ/DdPimVS2tvFUWKAtnAwfpo5u+RS04QJzSb/otPMlVvYIRaMmfDeM401KrieZ8uiXgra9tezDGvdVo1KRDrupmqxrgdy3MRIOsarC4zD1A8sLS0iJBtYiR8CCqIfsjVxoGl1R+vPJEM4Ta5XKnCrWRtD8GQpcRuvqvZDift6Av3m28tvt5L46+mRYrafw14hkqFhNiY9dPj80uSNolJH0Gq+oDZzpHXTyXsTxiuxshtN55Ols+DhofEIvEU57w1G/TrzCHrMaRDhY/kgrloVSoS9knuqYyrUc0sJJJadWyDb4rbJNwzC+zqTOYEESdRpqd9E6CRrZ0OfM07MaznHiCPmFc3FsP87fUKIEc1IjnfyXYQI4uoC2xBuND1C443VeIoNj3W6jYfuCpdRbyjwJHyWswUCgeIVtB1HzU2s/qHg8/VA4p1x73n/hK2GgOuUn4lWytJ5BMK9b8hZvtLX/ANJ3h9Ei7KI+Z8bxZqPLzabDwQNCrqD+flkViWDKZ5fBKy+9tFdK0Y0uHitRhw0sb7jQqXDHEBzSbNMA9Ep4dj8joPuu+B2Kcspww22J+CnJUFHamJaNDqqMb/EvFENZSd7JjGhoDdSBuTzQVfEtdBDCDzJnl08Vnjr5qkIiyQ2xHabE1D3q1Q/8lvP4cccqVW121HZhTptLTuCXRr4L5e1fRf4c4F7GV3ubDXtptbOp7+sck9ISXR9QxmPZRoUfaPayQYzOAnSYlZ7tD2monC1gyswvNJ4aGukyWmIhS/iLgXHDUqlg2j7wvMOgB1ttPVfNHY9ugM/9kklTJxsSYfhNR7wMsSdTt1WnrYFoiNgBPOBEq7C0wBtmOsbKx1IlRnNtndihrYHSwIN/zyXquGHJMG0oVraIOqnZ18UZfG4EakLvA2+zqgt3+YMj5J1j8HZIXNLHTyKrGVnPkx6PsGCr5mtPMA+qqrUgx+Q+66Sw8jqWeG48+SXdl8aH0gN2/I3H1TrGYb2tMt0OrT+1wu0+qR6PN/QG1xYcrtDofoi24ktsg8HWFelcQ4EtcP2vbYhRo13RBbMGJQas3R9PaFIBVscphy6bHKsUNP6m/MKqo1WYk+7/AFD5quoUrCVOYhcTh5v5eqKlVVTp4hBowjxWG+CzHaOjLCttXp9wzqSsjx1tkqjsdM+VY+BTPT7pTRp2T7tNhS1zmAbz5a/VJ8I786Ky6CRpjYq7DcVfSMe8ydDt4KdTDT7uvJFYbg8malv9o1tGp21Qcl6BtIsr8SYWl94IgDLofFJKmNv7jfFwkrcYXhjWCzMvQiT4kmeqY0cKLA7cxzuVJZkukSeRHzpnFnjQUxHKm37L6F2H426ux4cAC11JsjeSTptom/B+xlDESKuGa5pP/wCjTke2xuC3XzlFu/hvUwINTBn27c4eaVRwa/uggBrgIdrvBspx+uwyyfbbplKco2W9suNVxXp4Wixrg+gXVJaHHIczSADbTn8VhsZ2dYxuZlSH6eye0tfee8DoQOa1HEO07BX9s+j/AKgotplgqCJkOaCSLAS6dbwFn+1PFHVqntKfIBwJLhI1idBpA6FXn2bErM28VKVxpvb58louF4wVWg77hKsPxZrhDmlrhqCNuh+hU8FWayr3Yg6cvL7KclaOuLpmlbht10UFfhK7Y71kZSxVMmJEqR02KK1BJsZhJJstq/hQdcIN/ACTpCNh0Z3s9j/09UA+6beX9l9Ew75AIKytfsnm6FE8Lw2Jw5DZbUYdjYjz+6NnBmwNu4l9Z/sMdB9zENnwqMsfUQm1SgZtvdIe1OMltJr6bhU9o00iIILswBbIOhBK0WFxIc2epHpZN4cc4tdm0a9Tzpbm/wBzv/P2Xfaf7j6BVHDKz7t/qH1UXuQj3m3e3/b0PVRc8/u/8/3WCElyhUdp4/QofOeY9P7qLnmRca9eRWMXYr3Vl+O4aWlaCs8xq0+v2SviLSWmw9f7LGPlPaKjlrU37PaJ8R3T9El41wn2dRsHLnnYmI6BOO1zXe0a3kHRfS+/LZVY7El5lzQCKYaDM3vmI8UzlQW6K8Bh8osZjvExBME/kI3Dy4HNe9+hjbysp4SmHUswsQ24mL6g9Qb+qtpU7QLHe+hj4jQrnbvs55SC/a5ibmJgdbf5ReBcM4JuNwbghCtoyBGkiUdgsNJHQ7KbJOQZ2u4pi6TqIw2cUsoj2Y1dMOaTGoAFjzW64bxcigwYiBULBmH+6JSbAV3sbAdZLMXxim55YJn93IESC2dZkiVzS+j+7xaVNPs6Y/UqS4pCbtnTY/Eiq2JLIcBPvt7sn/jHmszUwrxdvp+aJ9x6gyiGnNMvdyt7sCBt90n/AFBeQBYdeS7mmnTO/AlwBQ7N3S0uJ/lyn56ecppgeyPtG9/uk/t/l9bHzTTheBBNrrRuw8MgCCUrl8FlBemEwOAqZTL5aHODZFiGkiZmR4XVdSiROUweeo9Rp5rR4ai0Usk3bIcN80m58QspjMW6i+YJZN42POCjG2yS6D+HcaxFCMwc5vW/xWy4Txptaw1jn6pPw4MqUwbFp15Dof2/mqi+i2g/M33SRPTx+/RZhizU4l8BLziLqw18zRHJCYhndMqN7L9IWdqsWHMY6806jHjycJTStTqAzSPdd3o5E6j6+azvFZdTe3Xun5QPn8FruBPzYemebR8l0JaPMz9mpXpXCuSqinTqPH6FdIUCbj82K7KBjxUDqpEoDi3Em0KZqOMQDHV0d0Abn7LGsq47xunhaRfUPRrd3O5BfL+J9usVWmHeyZyY34Fx73yQPEuIVa7y+q7MRpOgHJoFghGAHSCDqPy63gCABzZnAwdTMz9172Ak5DfWIt0RdSiXQBAjbX1VlOidBY7nr4aaJWxH+z3DagMtPde4TBEA9APTTqmeHEmWmYs9lpA5gdFRh8MBqJ6zN/oqq/D3B4ezuu111U3tk3THuDpEd0iRMh2xbtI5/ZPcBgwD6JBw/FOkDK45jBEDukCQeohNsHxgU6dR9UGKZO2rZ7sc3XG6motuiE0/CvjfaqlSc6jnh4AzmNAb5Qf3RHhKy2N4+2pUDmOJysiMthefSXOt1WXrVHvq1KhaZe5zjY6kz9VdQBYJuJ/Pr8F2R/HR2Y8SihlxTigflDicwJJtOsAD0Hx6ISpiHCHNOkHbQHQqFenDQ8ib381J/DA6wJGuv1QbT7OyMWtI1/DO0LA0ETJ5CY8VpcBxFtenLXac7EEc+S+UYPPTfBtYgf2Wq4LIlxcQDrfW1lKWP4LxyeMc2qkmYeLZhuJ35oGthmgkVAIO8SL6z0VntcrmubpMH6fJPfYsqgbc0nTKNWKaGBqBzXUnARawBaRuCOS9ia4LSxwnUCOhsNb/ANkxr8Dptu0ny08wNlH9KzQtHTlHJaUyf2wHBcSyNh0+O3oY+EqzEcSa7ug/h01U8ThWx7qT0uCl92Pc3mdWgzJ7p120SxSewTcl+K2e4xjBlcGm5EeJ0GnitVgaZp0qbB/Kxo8wFiMVwasx7XEA0g7M94IsG3BI1+aF4r2rfUfNIuawNDWibkDc31JJ+Cv2tHDlhK6Z9tXpXJ6H881zyPw+6rQp47LpKrLjIt8vuvF55fELUYk50CTYDmvmPa/tCMQ6GE5G2YI1O7/E7dFoe3/FSyi2k2xqHvR+wai3MwPIr5tWq7WPJI9isi4u/cBNv8dV5gLdBHMz8FNuGEZna7BF0sPu467c+kckGwWW0abec72+qtpU50t9vwqFOnc8/kimNOvkptk27JUqRsFdisMcmZtiDup0aR1At+R9Ebi6A9k7YOGhPkpN7EZThcTJAILXAj1IIOm1tUF204uBh/Zts5z2uMHQBsz5yrzxA4XDl7ocSO5fvEugifC58lgcZi3VHlzyS51yfzbojjhcrHxx5OyupjH8z6ozBy9kuO+pHySp7k4wdI+zbvyXU0dsew6pRBYAu4evADaoNjaoNQwWuN4XMTQLW5gdNhf1V2CxE2eIJ9ClOlNPXpbUFM2zNeJs5vhy1HirsNiQ2xIy6eEg36K5nCKbjmyAGIlpg8kvxvZ9zRLahAAiHGbBbQ0oaLTiiHRMjbyNlqMDizlCyGCwxkN1Hy3/ADxWgpuyABSyfoONtdj9+LJCFfiwB15IL9QTYaldFEgA7kxB6X+KRQsaWQKo1C8gXBcD5Dn+c0LXq/6pp/yNkWMX2TDB0SZcSWufoYnKNgEqxLYmHC2rjYDqTzRfwHHH1lDcSGuqO0Yyi/NexJFh1WGo+6Ez4/xcOZ7Oke5Pedu8z8kqbor41XZzZ5qT14fo1cleJVNWvCqcRNxuPD7KFSoBcnRKMbxaDbkfosHxbtBXqVXh8tptEN73vTvA6T4W5reAZ3tRxf21Zzh7vut/oH3ufNJ2M0KkLnmusG/wXM2JZxtKT80ZEgHyjoo0WtAk/LdWUqZNwLeCF6EbJMbOyMw522kD+6qpUjqbDrZW5rdyRz5/kJHIyDmUNS24OttwruO1Iw3d94i3iY5oX9TlYHAkPt3bwTsT03UuM4kUsMKzxEXayZl38gv1AtsAoq3JCyRje1ePz1vZyYpANH9UDOfW3kkFRy46qXOLnGSSSTzJMk/nNRcV6CjR1xVIg5arg5zU2GfdsflJWWhG4HiRpmATB1hFqykTb0sKw2cd41n12XanCBEi4E7X2P2Snh+PaYgxYdN/8p23EZgANOf2+CSiykiNCt7MAGZ+v5CG4pijaxgn4KWMxjWEzE/IyOSEbjc7r7DTY31/OSHAb7nhbgWuA5zy+P0TWlRLhYSR8NbJJQqVO7lFuUaTrPmndN7mAD1jULOIvP4D8KBTa3MdQfG+qHr4ovIyTPhpyKoqVnPN7Dry6Ij29Om2SQ1o1JSSfiHhD/Ui3E8d/T0QajSTmDWwR3iZt9Sk/FMMcSwScp1yt909Dz8Usr8T/V1s4EUqUhg5uPvPTGnXhDjRDPmbdLoy2KwTW90uggwZ2XDTbzWrrcOo1y32gcIPvN1jqDqnFP8Ah9hSJD6hB3EfZVjv0lzRvHlBYpFuKFrFWoSzN8SEGeix2POZxOw06k/nwWs7Q17tYNXz6C5+SzBABuYHzO6hlluhWwfD0LE7wVEMgE/k7Ilze6TpayFYCXXv48gpCMKbSzwLWEqwtIbrv5WNz+ckG2qZLgSOXpZXU8W7TUkze+iVyBQxpU5ubCASTt4/m6h7WHNawzMyY12EDohKNJ1QmJJe6NPX4fNN8FgyHQJBsC7djen+8/CVBsDdB2C4XJDn31J8evhp5LAdru0H6mqQ21NhIbf3tBmPkAtP2444aFL9PTBGdsF9wGt0DWnmRPqvnK6Ppsf+mPjhb5M4xSIXqYXSuw6CDguKRXIQMRFUtc0hO6HE3xAd4efVJHtsrqdWBdZjxr00VHFAkZhMj/AP5umGBw8mzRBM318PBZvDYlaLh2Pspyk0VjBDpmFIFvl+SVJrSFS/jDWtlxA6bpBxLtI51qfdHPc/ZTqUh7jAYcW4y2lIF3cuXisdxHiVSs6HEm9hsPJcxFb1UMEy+Yq0YqJzyyOQ8wtUU2ZemiJw1QvM+6PilWFomo/onJe1gyi5CVkGMqLw3dNcNxd7Gwyo4DkHEXWTpV82shFtoD9ynxFPrxKGxBsqavGqI1qs8jPySvifaKnkdkdmdBy2MSdPjC67SC00ZHjeOzYlzrxT7reXX6/FL2vL3SdTy0A5DkjMTRLhIEyTpzB/PVAVa4HdbfmfoFwOfJi9ov8A1GZ8C4ANufNUvql3da2J1vJPTwUqbSxubQ7Hl1Vg4ixjSatp0LQMx6X1CX+CldPDlzg1t9vE7o2lTpjN32ueLFrDmc0eVpN+glZ/HcVzyykC1h1J953S2g6Jt2c4C+Q/TYDd3TwVHjpXJ0aWkOeGYV9aAweyZoXAmY5A8k/bhW02y1pMDSfH1JhUse6kzLqSfPqrqji55YJI3jaJF+lypcLYsIqUkmVYXDCtTDnCQ8TDgI9CguJdgsPWb7opu2NMBvqND6LRUmhrQNgISnjXHW0QNydhrHNUVro9ZJNUYXjfYKpRAdSmq3cR3h5DULLVRBX1nDcdFUCJ9F867WknF1SW5JdMRE297z1V4Sb0yWSHHYncVb7O0Kum2SrKrocqECstXgpF4Xi9Ex5gjQeiKp4pw0JCDzKxrlg2wk1Sbkyq3VJVZeuFyADjgrqLCbDVUA3HqihWyCdzYLMwa7GCm3I3XcqFIE9EFh6RJ16k8kwp1ALN9UrFoZUaxAg36k/REir1Syk7mjWaKbFo2DOCsGpMTEl4Gmu1x4IHj9GmxjW02mSe87MTYRYfdaLE1aRJzVmlo0AaSfUhZjtFjGA2jKGgggESZJkz4D1STei2VvjoSYtzh3QSGlomDrIBkqWDwO5s0fHkBzKEr9sacWoS4aEut6ATHRAYrj2IxHdENHKm2LcidQPNIseR+UT4sP4rxhrDAAc4fyi7W9XEe87oNOaRPqPqOlxk/AdOnki8Lwf9xjoPqUTiMFkhzfdHwXRHhj0uyqxNKwejRLbjXw08lu+xdWWS4y6Yv8gsoGAm3ij8A91MhzXRHop5Hz0wzwco0uze4qs1gL3kAWBmPT1j1Un16bWgODnSM0N5Hc6dVlsBRfiqvtariaVLvEnQxeAB4IrE8Uz1XOEhtg0ER3RYfnVaP/OOiOH6b8t7Lsb2jY2WBrmu2a4jTn4JfiadOo3O8d42kGD5FT4jgmVx3xJGhFnDwKRjhNX/AOVTOG/y1LOH/LQ+ayals9GMeOhm4VKAzMBewawO8BzjdZPtTxxuJe0tEZWxMQTeVpMF2jGHOWuCwxMOGo5gjULD46uH1XuaIa57nAcgSSAqQW7J55apEKGqvr05CHZZEzZVORgJEKS9UN1wFYxIBdLlCV4FYxKfipEKDNZUnHX0WMdapzJ+A+qhyXmlYwSH2gaIikf8boSm2UdQEaJWBhuHYToI8UwZREXcUFReeiPp6KTJtms4VxVtIkOaHAmQY05xz8ll+1vETinPAdlh4AmfdAIIEDneOq0/G6VFoJY4GASRO/QD5rCVDI6n56lRtX/DoyvoXN4QAJJk6Acym2Fo5GZRF7u8eXkqmC+Y6Cw+P+fRWl8p3OTKYV6wijRCMawRpI3lD4cotgUX2ddaAnNDLCPPlyVFWr6dOSKxtGyX0a0HmqLqyb+B/U48HhrGNLabBoR7ztyY2Vor2HwSqnXB6Iqm9LN2GKpaGVPFDdU46iZNSlYgSR+7+65S0nREU2mIN/BInxHMT2q41+oNMFuX2YIk6kkiR4WSMBbvjnZxtXvMs/roViMThnMcWuBBB0K7YTTWjjyJ3bKi5WsfZDuKlTeqEWRqm6i0r1ZRBRCTJXnFcBXN1jFoK8SoZlEvQMTfUV1NkASFChgyTJsExo0jog2YHb+d7+yMoMJ0H/sIluE6D0U2YUft9Ckbsm2XYdh/b8Uypi2nxQlARsfVFNPT5JCbGXazE0W0slAOkugkk38L80r4FwkuyuJtBjw5/L1RuNwFSo0S3K4uy+7G9+mnJEvewMyAlpMNALSRk0v/AG5rjm2/xXp1uNyE3HXiRFhsOmx80HTcmvaPg+Sk14IcAbkAjXQwdtEhpVF0KNRo6YteDfDpjRck1DEwExw+IPw0U2iqZbXEg2SKvROfutHIAO+JBMwnT63NJ+JUy2XCBzMCQqYyczrQW6iPoi6dedwlFKo4d4uBbMCdHeAhEtfH2WnGgRlY5o1hzumOHqWF0gbUCKo4u91FopY+ZU1BMpZxrhDKwuIOxGoP1CuwlaUyptkfL/KCbi9Gas+WcT4Q+ke8LbOGh+xS9fVcTgA+QQCDsbjzCynF+yBF6f8A1P0P3XXDMn2c08VdGVqKtpRVbDFpLSCDyIQhsV0IjVE5XCbqMrzljHS5XYXD5jJ0+appUy4gDdaDDcLfFmugdEsnQaI0aaMpUlynhiNQiqdJSsk2SpsVzWqDWXRNNm6BNs81oVoavNaFa1nQoC2Wte4Ob33FlwCXGWnZxGgMcp1VruOOp2GYidXmZ9R4I6thmszFuVzNHP8AaNPIua0OF9NkFS4dVAbDSQZy5iCGtMmRl00F1P09TQv43ja1ZuUNJBGjQB81mC1zDDhB5LV43E1aILG995Hvghwm+0SN7HkslXZUcXPcHGLk5T8SqoRaCaVW6LpYuEnpV1YKkoOJVMdjHSF1zpBB3BHjZLKVWPFEe1nxSqJmyL/Z0spcwl2XQum+sn7IIYoF0xAJ5k/O6NxWKloBALRsRJB2ggiApYbCMA9pUpwwiWhrhe+mRxnz5Kn9J9HKZjdE0zG8pePDKDsERh3KLRVMcYWvFuac4etI1j4rPAgI7CYgKTQ6Y+c0eSm5gIj15dEJhq+Y30+aNp1syRoIp4pwKnVbBaCY2tHgVi+MdjnskslwHqPLdfTm0QeSprUgBJjkqQySgJKCkfEX0yDBF1yV9P4r2ap1wSQGu2cNZ6jdYjivZqpRubt2cNOk8l2QzRkcssbid7OYWXFx2sFt8AFmuA4eGhajCshc2V3I6McaQ6w+CY8Q5ocOoVWK7HNImkYP7XXHrqEZgQm+HUlJo08cZdnz/E8MfSMPaRyOx8CuNpL6W6g17crwHA7ESEj4l2Q1dR/6k/I/Qq0Z2cWTC10ZQU/JTFB3OPIfVFfpS0lrhBGoIU8ka3T2cpTToNcSGy0E2blk5BcSSe7YT4rnF2VAWimCGZSGinmiOvmnT+y/saL3O/1HmIDe44G8gEXIO4SfA8ErPdAaWgauGsW5kSdbdbpKaPUUkZfGYSo891ridDrPn5qqpUcykM7c2Yx3mmLagn+aOVtlqMeajJoMlxIcDUdSgjmA5pJ531usvjqr87W1Hvc1pLZBzNzgSAMxgwY1VIsPYlruLXExE6QIHlOytpVgU2djHUr1HFzj+5oMCNAZi/SISrG4kOOZrQDvtPl9VXsS2i+nURLb3S+jUlG0KkKbVDrZaKV5RVWq90ZnOMaSTyVBqK0lKPSKKwUab7SPNWVGyqdPqsYY4eoEaxvJKGvjzR2Hq9dVNoKG1Gudz6Jpg8QkjIhECdtFOhjS0nj7qxtKTsk+FxUQm+GrDWVqA2dOFCExfDmubEAg2ghG1COe6m4iJ1CXiGzIYjg3s3d33fiEVgqfNOamGnVVfpQs2YJwoTTDhLKDUyoFBAYfSCtJVVPRQrVoCohBH2uxDKdB1ZwuwT43Ay/Gyz1DGsqND2EOa4SCD8D1Vfbep+pHsQ/KGmTuC6LA9BPqsG7s3XaYbEdHwuiMVWzhy8ZPWj6/gu07zTDi0HTXX1H2S+r2xc4GKbGyDJkzpzELy8pps6eKsR1XvrZgXZRFw0QDHnPxSX9OC5tO8SbEyB/MYFoK8vJ0UFTGBzKjjMsiL6yQBPOEY7hTGAT3ibydNQIgWXV5UQkivi3D202gt1sDbWROyEpPXl5ZggG0zZSp1DdeXkhZHlFwXV5YJygfgryYPouryVmGVA/VH4SrLb7rq8pBLXsvyReDrkQF5eQMMwZhXaBeXlgFuSQoBt15eSjHmMumFAWXl5ZCsu9psk/HccWUnOGug6TuvLyoicumYgG91a0ry8ug8s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8" descr="data:image/jpeg;base64,/9j/4AAQSkZJRgABAQAAAQABAAD/2wCEAAkGBhQSERUUExQUFRUVFBcXFxcUFBcYGBcVFxQXFRQVFxgXHCYfGBkjHBYUHy8gIycpLCwsFh4xNTAqNSYrLCkBCQoKDgwOGg8PGiwcHBwpKSkpLCkpLCkpKSkpKSkpKSkpKSkpKSkpKSkpKSkpLCkpLCksKSkpKSkpKSkpKSwpKf/AABEIAOUA3AMBIgACEQEDEQH/xAAcAAACAwEBAQEAAAAAAAAAAAAEBQIDBgEABwj/xAA6EAABAwIEAwUHAgUFAQEAAAABAAIRAyEEEjFBBVFhBiJxgZETMqGxwdHwFFIHQnLh8SNigpKiQzP/xAAZAQADAQEBAAAAAAAAAAAAAAABAgMABAX/xAAkEQACAgIDAAEFAQEAAAAAAAAAAQIRAyESMUFRBBMiYXFCI//aAAwDAQACEQMRAD8A+r0wrgFCmFaApClOL9x3gVAhWY0dwrjtVgkcqqxA7rvAq5UY18MPWyBiFVL6z7ruIx5uleKxmqm2MjP9uOMlrMrSRJix23XzHidYuc03J05nQp9214gTVA5SVnsJV70m8H42TJVscGpcDcbk5fFMOE8PfRxFOq1w7j2k3NxPe+Eq/GPLXAusCYtsr20dwi5M1H1rhfEqNafZPa4t1AsRykaoimyWf8nfAwvm/ZXirMPiQ9wOUsLHHcAkGeoEL6Rwx00mHmCfUyhHpiS0yl+G8FQ/DdPimVS2tvFUWKAtnAwfpo5u+RS04QJzSb/otPMlVvYIRaMmfDeM401KrieZ8uiXgra9tezDGvdVo1KRDrupmqxrgdy3MRIOsarC4zD1A8sLS0iJBtYiR8CCqIfsjVxoGl1R+vPJEM4Ta5XKnCrWRtD8GQpcRuvqvZDift6Av3m28tvt5L46+mRYrafw14hkqFhNiY9dPj80uSNolJH0Gq+oDZzpHXTyXsTxiuxshtN55Ols+DhofEIvEU57w1G/TrzCHrMaRDhY/kgrloVSoS9knuqYyrUc0sJJJadWyDb4rbJNwzC+zqTOYEESdRpqd9E6CRrZ0OfM07MaznHiCPmFc3FsP87fUKIEc1IjnfyXYQI4uoC2xBuND1C443VeIoNj3W6jYfuCpdRbyjwJHyWswUCgeIVtB1HzU2s/qHg8/VA4p1x73n/hK2GgOuUn4lWytJ5BMK9b8hZvtLX/ANJ3h9Ei7KI+Z8bxZqPLzabDwQNCrqD+flkViWDKZ5fBKy+9tFdK0Y0uHitRhw0sb7jQqXDHEBzSbNMA9Ep4dj8joPuu+B2Kcspww22J+CnJUFHamJaNDqqMb/EvFENZSd7JjGhoDdSBuTzQVfEtdBDCDzJnl08Vnjr5qkIiyQ2xHabE1D3q1Q/8lvP4cccqVW121HZhTptLTuCXRr4L5e1fRf4c4F7GV3ubDXtptbOp7+sck9ISXR9QxmPZRoUfaPayQYzOAnSYlZ7tD2monC1gyswvNJ4aGukyWmIhS/iLgXHDUqlg2j7wvMOgB1ttPVfNHY9ugM/9kklTJxsSYfhNR7wMsSdTt1WnrYFoiNgBPOBEq7C0wBtmOsbKx1IlRnNtndihrYHSwIN/zyXquGHJMG0oVraIOqnZ18UZfG4EakLvA2+zqgt3+YMj5J1j8HZIXNLHTyKrGVnPkx6PsGCr5mtPMA+qqrUgx+Q+66Sw8jqWeG48+SXdl8aH0gN2/I3H1TrGYb2tMt0OrT+1wu0+qR6PN/QG1xYcrtDofoi24ktsg8HWFelcQ4EtcP2vbYhRo13RBbMGJQas3R9PaFIBVscphy6bHKsUNP6m/MKqo1WYk+7/AFD5quoUrCVOYhcTh5v5eqKlVVTp4hBowjxWG+CzHaOjLCttXp9wzqSsjx1tkqjsdM+VY+BTPT7pTRp2T7tNhS1zmAbz5a/VJ8I786Ky6CRpjYq7DcVfSMe8ydDt4KdTDT7uvJFYbg8malv9o1tGp21Qcl6BtIsr8SYWl94IgDLofFJKmNv7jfFwkrcYXhjWCzMvQiT4kmeqY0cKLA7cxzuVJZkukSeRHzpnFnjQUxHKm37L6F2H426ux4cAC11JsjeSTptom/B+xlDESKuGa5pP/wCjTke2xuC3XzlFu/hvUwINTBn27c4eaVRwa/uggBrgIdrvBspx+uwyyfbbplKco2W9suNVxXp4Wixrg+gXVJaHHIczSADbTn8VhsZ2dYxuZlSH6eye0tfee8DoQOa1HEO07BX9s+j/AKgotplgqCJkOaCSLAS6dbwFn+1PFHVqntKfIBwJLhI1idBpA6FXn2bErM28VKVxpvb58louF4wVWg77hKsPxZrhDmlrhqCNuh+hU8FWayr3Yg6cvL7KclaOuLpmlbht10UFfhK7Y71kZSxVMmJEqR02KK1BJsZhJJstq/hQdcIN/ACTpCNh0Z3s9j/09UA+6beX9l9Ew75AIKytfsnm6FE8Lw2Jw5DZbUYdjYjz+6NnBmwNu4l9Z/sMdB9zENnwqMsfUQm1SgZtvdIe1OMltJr6bhU9o00iIILswBbIOhBK0WFxIc2epHpZN4cc4tdm0a9Tzpbm/wBzv/P2Xfaf7j6BVHDKz7t/qH1UXuQj3m3e3/b0PVRc8/u/8/3WCElyhUdp4/QofOeY9P7qLnmRca9eRWMXYr3Vl+O4aWlaCs8xq0+v2SviLSWmw9f7LGPlPaKjlrU37PaJ8R3T9El41wn2dRsHLnnYmI6BOO1zXe0a3kHRfS+/LZVY7El5lzQCKYaDM3vmI8UzlQW6K8Bh8osZjvExBME/kI3Dy4HNe9+hjbysp4SmHUswsQ24mL6g9Qb+qtpU7QLHe+hj4jQrnbvs55SC/a5ibmJgdbf5ReBcM4JuNwbghCtoyBGkiUdgsNJHQ7KbJOQZ2u4pi6TqIw2cUsoj2Y1dMOaTGoAFjzW64bxcigwYiBULBmH+6JSbAV3sbAdZLMXxim55YJn93IESC2dZkiVzS+j+7xaVNPs6Y/UqS4pCbtnTY/Eiq2JLIcBPvt7sn/jHmszUwrxdvp+aJ9x6gyiGnNMvdyt7sCBt90n/AFBeQBYdeS7mmnTO/AlwBQ7N3S0uJ/lyn56ecppgeyPtG9/uk/t/l9bHzTTheBBNrrRuw8MgCCUrl8FlBemEwOAqZTL5aHODZFiGkiZmR4XVdSiROUweeo9Rp5rR4ai0Usk3bIcN80m58QspjMW6i+YJZN42POCjG2yS6D+HcaxFCMwc5vW/xWy4Txptaw1jn6pPw4MqUwbFp15Dof2/mqi+i2g/M33SRPTx+/RZhizU4l8BLziLqw18zRHJCYhndMqN7L9IWdqsWHMY6806jHjycJTStTqAzSPdd3o5E6j6+azvFZdTe3Xun5QPn8FruBPzYemebR8l0JaPMz9mpXpXCuSqinTqPH6FdIUCbj82K7KBjxUDqpEoDi3Em0KZqOMQDHV0d0Abn7LGsq47xunhaRfUPRrd3O5BfL+J9usVWmHeyZyY34Fx73yQPEuIVa7y+q7MRpOgHJoFghGAHSCDqPy63gCABzZnAwdTMz9172Ak5DfWIt0RdSiXQBAjbX1VlOidBY7nr4aaJWxH+z3DagMtPde4TBEA9APTTqmeHEmWmYs9lpA5gdFRh8MBqJ6zN/oqq/D3B4ezuu111U3tk3THuDpEd0iRMh2xbtI5/ZPcBgwD6JBw/FOkDK45jBEDukCQeohNsHxgU6dR9UGKZO2rZ7sc3XG6motuiE0/CvjfaqlSc6jnh4AzmNAb5Qf3RHhKy2N4+2pUDmOJysiMthefSXOt1WXrVHvq1KhaZe5zjY6kz9VdQBYJuJ/Pr8F2R/HR2Y8SihlxTigflDicwJJtOsAD0Hx6ISpiHCHNOkHbQHQqFenDQ8ib381J/DA6wJGuv1QbT7OyMWtI1/DO0LA0ETJ5CY8VpcBxFtenLXac7EEc+S+UYPPTfBtYgf2Wq4LIlxcQDrfW1lKWP4LxyeMc2qkmYeLZhuJ35oGthmgkVAIO8SL6z0VntcrmubpMH6fJPfYsqgbc0nTKNWKaGBqBzXUnARawBaRuCOS9ia4LSxwnUCOhsNb/ANkxr8Dptu0ny08wNlH9KzQtHTlHJaUyf2wHBcSyNh0+O3oY+EqzEcSa7ug/h01U8ThWx7qT0uCl92Pc3mdWgzJ7p120SxSewTcl+K2e4xjBlcGm5EeJ0GnitVgaZp0qbB/Kxo8wFiMVwasx7XEA0g7M94IsG3BI1+aF4r2rfUfNIuawNDWibkDc31JJ+Cv2tHDlhK6Z9tXpXJ6H881zyPw+6rQp47LpKrLjIt8vuvF55fELUYk50CTYDmvmPa/tCMQ6GE5G2YI1O7/E7dFoe3/FSyi2k2xqHvR+wai3MwPIr5tWq7WPJI9isi4u/cBNv8dV5gLdBHMz8FNuGEZna7BF0sPu467c+kckGwWW0abec72+qtpU50t9vwqFOnc8/kimNOvkptk27JUqRsFdisMcmZtiDup0aR1At+R9Ebi6A9k7YOGhPkpN7EZThcTJAILXAj1IIOm1tUF204uBh/Zts5z2uMHQBsz5yrzxA4XDl7ocSO5fvEugifC58lgcZi3VHlzyS51yfzbojjhcrHxx5OyupjH8z6ozBy9kuO+pHySp7k4wdI+zbvyXU0dsew6pRBYAu4evADaoNjaoNQwWuN4XMTQLW5gdNhf1V2CxE2eIJ9ClOlNPXpbUFM2zNeJs5vhy1HirsNiQ2xIy6eEg36K5nCKbjmyAGIlpg8kvxvZ9zRLahAAiHGbBbQ0oaLTiiHRMjbyNlqMDizlCyGCwxkN1Hy3/ADxWgpuyABSyfoONtdj9+LJCFfiwB15IL9QTYaldFEgA7kxB6X+KRQsaWQKo1C8gXBcD5Dn+c0LXq/6pp/yNkWMX2TDB0SZcSWufoYnKNgEqxLYmHC2rjYDqTzRfwHHH1lDcSGuqO0Yyi/NexJFh1WGo+6Ez4/xcOZ7Oke5Pedu8z8kqbor41XZzZ5qT14fo1cleJVNWvCqcRNxuPD7KFSoBcnRKMbxaDbkfosHxbtBXqVXh8tptEN73vTvA6T4W5reAZ3tRxf21Zzh7vut/oH3ufNJ2M0KkLnmusG/wXM2JZxtKT80ZEgHyjoo0WtAk/LdWUqZNwLeCF6EbJMbOyMw522kD+6qpUjqbDrZW5rdyRz5/kJHIyDmUNS24OttwruO1Iw3d94i3iY5oX9TlYHAkPt3bwTsT03UuM4kUsMKzxEXayZl38gv1AtsAoq3JCyRje1ePz1vZyYpANH9UDOfW3kkFRy46qXOLnGSSSTzJMk/nNRcV6CjR1xVIg5arg5zU2GfdsflJWWhG4HiRpmATB1hFqykTb0sKw2cd41n12XanCBEi4E7X2P2Snh+PaYgxYdN/8p23EZgANOf2+CSiykiNCt7MAGZ+v5CG4pijaxgn4KWMxjWEzE/IyOSEbjc7r7DTY31/OSHAb7nhbgWuA5zy+P0TWlRLhYSR8NbJJQqVO7lFuUaTrPmndN7mAD1jULOIvP4D8KBTa3MdQfG+qHr4ovIyTPhpyKoqVnPN7Dry6Ij29Om2SQ1o1JSSfiHhD/Ui3E8d/T0QajSTmDWwR3iZt9Sk/FMMcSwScp1yt909Dz8Usr8T/V1s4EUqUhg5uPvPTGnXhDjRDPmbdLoy2KwTW90uggwZ2XDTbzWrrcOo1y32gcIPvN1jqDqnFP8Ah9hSJD6hB3EfZVjv0lzRvHlBYpFuKFrFWoSzN8SEGeix2POZxOw06k/nwWs7Q17tYNXz6C5+SzBABuYHzO6hlluhWwfD0LE7wVEMgE/k7Ilze6TpayFYCXXv48gpCMKbSzwLWEqwtIbrv5WNz+ckG2qZLgSOXpZXU8W7TUkze+iVyBQxpU5ubCASTt4/m6h7WHNawzMyY12EDohKNJ1QmJJe6NPX4fNN8FgyHQJBsC7djen+8/CVBsDdB2C4XJDn31J8evhp5LAdru0H6mqQ21NhIbf3tBmPkAtP2444aFL9PTBGdsF9wGt0DWnmRPqvnK6Ppsf+mPjhb5M4xSIXqYXSuw6CDguKRXIQMRFUtc0hO6HE3xAd4efVJHtsrqdWBdZjxr00VHFAkZhMj/AP5umGBw8mzRBM318PBZvDYlaLh2Pspyk0VjBDpmFIFvl+SVJrSFS/jDWtlxA6bpBxLtI51qfdHPc/ZTqUh7jAYcW4y2lIF3cuXisdxHiVSs6HEm9hsPJcxFb1UMEy+Yq0YqJzyyOQ8wtUU2ZemiJw1QvM+6PilWFomo/onJe1gyi5CVkGMqLw3dNcNxd7Gwyo4DkHEXWTpV82shFtoD9ynxFPrxKGxBsqavGqI1qs8jPySvifaKnkdkdmdBy2MSdPjC67SC00ZHjeOzYlzrxT7reXX6/FL2vL3SdTy0A5DkjMTRLhIEyTpzB/PVAVa4HdbfmfoFwOfJi9ov8A1GZ8C4ANufNUvql3da2J1vJPTwUqbSxubQ7Hl1Vg4ixjSatp0LQMx6X1CX+CldPDlzg1t9vE7o2lTpjN32ueLFrDmc0eVpN+glZ/HcVzyykC1h1J953S2g6Jt2c4C+Q/TYDd3TwVHjpXJ0aWkOeGYV9aAweyZoXAmY5A8k/bhW02y1pMDSfH1JhUse6kzLqSfPqrqji55YJI3jaJF+lypcLYsIqUkmVYXDCtTDnCQ8TDgI9CguJdgsPWb7opu2NMBvqND6LRUmhrQNgISnjXHW0QNydhrHNUVro9ZJNUYXjfYKpRAdSmq3cR3h5DULLVRBX1nDcdFUCJ9F867WknF1SW5JdMRE297z1V4Sb0yWSHHYncVb7O0Kum2SrKrocqECstXgpF4Xi9Ex5gjQeiKp4pw0JCDzKxrlg2wk1Sbkyq3VJVZeuFyADjgrqLCbDVUA3HqihWyCdzYLMwa7GCm3I3XcqFIE9EFh6RJ16k8kwp1ALN9UrFoZUaxAg36k/REir1Syk7mjWaKbFo2DOCsGpMTEl4Gmu1x4IHj9GmxjW02mSe87MTYRYfdaLE1aRJzVmlo0AaSfUhZjtFjGA2jKGgggESZJkz4D1STei2VvjoSYtzh3QSGlomDrIBkqWDwO5s0fHkBzKEr9sacWoS4aEut6ATHRAYrj2IxHdENHKm2LcidQPNIseR+UT4sP4rxhrDAAc4fyi7W9XEe87oNOaRPqPqOlxk/AdOnki8Lwf9xjoPqUTiMFkhzfdHwXRHhj0uyqxNKwejRLbjXw08lu+xdWWS4y6Yv8gsoGAm3ij8A91MhzXRHop5Hz0wzwco0uze4qs1gL3kAWBmPT1j1Un16bWgODnSM0N5Hc6dVlsBRfiqvtariaVLvEnQxeAB4IrE8Uz1XOEhtg0ER3RYfnVaP/OOiOH6b8t7Lsb2jY2WBrmu2a4jTn4JfiadOo3O8d42kGD5FT4jgmVx3xJGhFnDwKRjhNX/AOVTOG/y1LOH/LQ+ayals9GMeOhm4VKAzMBewawO8BzjdZPtTxxuJe0tEZWxMQTeVpMF2jGHOWuCwxMOGo5gjULD46uH1XuaIa57nAcgSSAqQW7J55apEKGqvr05CHZZEzZVORgJEKS9UN1wFYxIBdLlCV4FYxKfipEKDNZUnHX0WMdapzJ+A+qhyXmlYwSH2gaIikf8boSm2UdQEaJWBhuHYToI8UwZREXcUFReeiPp6KTJtms4VxVtIkOaHAmQY05xz8ll+1vETinPAdlh4AmfdAIIEDneOq0/G6VFoJY4GASRO/QD5rCVDI6n56lRtX/DoyvoXN4QAJJk6Acym2Fo5GZRF7u8eXkqmC+Y6Cw+P+fRWl8p3OTKYV6wijRCMawRpI3lD4cotgUX2ddaAnNDLCPPlyVFWr6dOSKxtGyX0a0HmqLqyb+B/U48HhrGNLabBoR7ztyY2Vor2HwSqnXB6Iqm9LN2GKpaGVPFDdU46iZNSlYgSR+7+65S0nREU2mIN/BInxHMT2q41+oNMFuX2YIk6kkiR4WSMBbvjnZxtXvMs/roViMThnMcWuBBB0K7YTTWjjyJ3bKi5WsfZDuKlTeqEWRqm6i0r1ZRBRCTJXnFcBXN1jFoK8SoZlEvQMTfUV1NkASFChgyTJsExo0jog2YHb+d7+yMoMJ0H/sIluE6D0U2YUft9Ckbsm2XYdh/b8Uypi2nxQlARsfVFNPT5JCbGXazE0W0slAOkugkk38L80r4FwkuyuJtBjw5/L1RuNwFSo0S3K4uy+7G9+mnJEvewMyAlpMNALSRk0v/AG5rjm2/xXp1uNyE3HXiRFhsOmx80HTcmvaPg+Sk14IcAbkAjXQwdtEhpVF0KNRo6YteDfDpjRck1DEwExw+IPw0U2iqZbXEg2SKvROfutHIAO+JBMwnT63NJ+JUy2XCBzMCQqYyczrQW6iPoi6dedwlFKo4d4uBbMCdHeAhEtfH2WnGgRlY5o1hzumOHqWF0gbUCKo4u91FopY+ZU1BMpZxrhDKwuIOxGoP1CuwlaUyptkfL/KCbi9Gas+WcT4Q+ke8LbOGh+xS9fVcTgA+QQCDsbjzCynF+yBF6f8A1P0P3XXDMn2c08VdGVqKtpRVbDFpLSCDyIQhsV0IjVE5XCbqMrzljHS5XYXD5jJ0+appUy4gDdaDDcLfFmugdEsnQaI0aaMpUlynhiNQiqdJSsk2SpsVzWqDWXRNNm6BNs81oVoavNaFa1nQoC2Wte4Ob33FlwCXGWnZxGgMcp1VruOOp2GYidXmZ9R4I6thmszFuVzNHP8AaNPIua0OF9NkFS4dVAbDSQZy5iCGtMmRl00F1P09TQv43ja1ZuUNJBGjQB81mC1zDDhB5LV43E1aILG995Hvghwm+0SN7HkslXZUcXPcHGLk5T8SqoRaCaVW6LpYuEnpV1YKkoOJVMdjHSF1zpBB3BHjZLKVWPFEe1nxSqJmyL/Z0spcwl2XQum+sn7IIYoF0xAJ5k/O6NxWKloBALRsRJB2ggiApYbCMA9pUpwwiWhrhe+mRxnz5Kn9J9HKZjdE0zG8pePDKDsERh3KLRVMcYWvFuac4etI1j4rPAgI7CYgKTQ6Y+c0eSm5gIj15dEJhq+Y30+aNp1syRoIp4pwKnVbBaCY2tHgVi+MdjnskslwHqPLdfTm0QeSprUgBJjkqQySgJKCkfEX0yDBF1yV9P4r2ap1wSQGu2cNZ6jdYjivZqpRubt2cNOk8l2QzRkcssbid7OYWXFx2sFt8AFmuA4eGhajCshc2V3I6McaQ6w+CY8Q5ocOoVWK7HNImkYP7XXHrqEZgQm+HUlJo08cZdnz/E8MfSMPaRyOx8CuNpL6W6g17crwHA7ESEj4l2Q1dR/6k/I/Qq0Z2cWTC10ZQU/JTFB3OPIfVFfpS0lrhBGoIU8ka3T2cpTToNcSGy0E2blk5BcSSe7YT4rnF2VAWimCGZSGinmiOvmnT+y/saL3O/1HmIDe44G8gEXIO4SfA8ErPdAaWgauGsW5kSdbdbpKaPUUkZfGYSo891ridDrPn5qqpUcykM7c2Yx3mmLagn+aOVtlqMeajJoMlxIcDUdSgjmA5pJ531usvjqr87W1Hvc1pLZBzNzgSAMxgwY1VIsPYlruLXExE6QIHlOytpVgU2djHUr1HFzj+5oMCNAZi/SISrG4kOOZrQDvtPl9VXsS2i+nURLb3S+jUlG0KkKbVDrZaKV5RVWq90ZnOMaSTyVBqK0lKPSKKwUab7SPNWVGyqdPqsYY4eoEaxvJKGvjzR2Hq9dVNoKG1Gudz6Jpg8QkjIhECdtFOhjS0nj7qxtKTsk+FxUQm+GrDWVqA2dOFCExfDmubEAg2ghG1COe6m4iJ1CXiGzIYjg3s3d33fiEVgqfNOamGnVVfpQs2YJwoTTDhLKDUyoFBAYfSCtJVVPRQrVoCohBH2uxDKdB1ZwuwT43Ay/Gyz1DGsqND2EOa4SCD8D1Vfbep+pHsQ/KGmTuC6LA9BPqsG7s3XaYbEdHwuiMVWzhy8ZPWj6/gu07zTDi0HTXX1H2S+r2xc4GKbGyDJkzpzELy8pps6eKsR1XvrZgXZRFw0QDHnPxSX9OC5tO8SbEyB/MYFoK8vJ0UFTGBzKjjMsiL6yQBPOEY7hTGAT3ibydNQIgWXV5UQkivi3D202gt1sDbWROyEpPXl5ZggG0zZSp1DdeXkhZHlFwXV5YJygfgryYPouryVmGVA/VH4SrLb7rq8pBLXsvyReDrkQF5eQMMwZhXaBeXlgFuSQoBt15eSjHmMumFAWXl5ZCsu9psk/HccWUnOGug6TuvLyoicumYgG91a0ry8ug8s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11205">
            <a:off x="4697648" y="4286077"/>
            <a:ext cx="2271680" cy="236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Jeremy </a:t>
            </a:r>
            <a:r>
              <a:rPr lang="pt-B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Wade</a:t>
            </a:r>
            <a:endPara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4" name="Picture 2" descr="http://images.moviepostershop.com/river-monsters-movie-poster-2009-10206956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765" y="2444429"/>
            <a:ext cx="3161099" cy="4224931"/>
          </a:xfrm>
          <a:prstGeom prst="rect">
            <a:avLst/>
          </a:prstGeom>
          <a:noFill/>
        </p:spPr>
      </p:pic>
      <p:grpSp>
        <p:nvGrpSpPr>
          <p:cNvPr id="4" name="Grupo 3"/>
          <p:cNvGrpSpPr/>
          <p:nvPr/>
        </p:nvGrpSpPr>
        <p:grpSpPr>
          <a:xfrm>
            <a:off x="3247641" y="2492896"/>
            <a:ext cx="5858774" cy="4202756"/>
            <a:chOff x="3247641" y="2606464"/>
            <a:chExt cx="5858774" cy="4202756"/>
          </a:xfrm>
        </p:grpSpPr>
        <p:pic>
          <p:nvPicPr>
            <p:cNvPr id="33798" name="Picture 6" descr="http://avoision.com/portnoy/images/2011/february/riverMonsters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8616" y="2606464"/>
              <a:ext cx="2197799" cy="1465200"/>
            </a:xfrm>
            <a:prstGeom prst="rect">
              <a:avLst/>
            </a:prstGeom>
            <a:noFill/>
          </p:spPr>
        </p:pic>
        <p:pic>
          <p:nvPicPr>
            <p:cNvPr id="33800" name="Picture 8" descr="http://animal.discovery.com/fish/river-monsters/killer-fish-photos/images/alligator-gar-photo-01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8082" y="5197500"/>
              <a:ext cx="2238500" cy="1611720"/>
            </a:xfrm>
            <a:prstGeom prst="rect">
              <a:avLst/>
            </a:prstGeom>
            <a:noFill/>
          </p:spPr>
        </p:pic>
        <p:pic>
          <p:nvPicPr>
            <p:cNvPr id="33802" name="Picture 10" descr="http://1.bp.blogspot.com/_aGZwEIFiNOA/TD3eA17K7qI/AAAAAAAAErU/5x9xZpxGR2o/s1600/f11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816" y="2606464"/>
              <a:ext cx="2035000" cy="1465200"/>
            </a:xfrm>
            <a:prstGeom prst="rect">
              <a:avLst/>
            </a:prstGeom>
            <a:noFill/>
          </p:spPr>
        </p:pic>
        <p:pic>
          <p:nvPicPr>
            <p:cNvPr id="33804" name="Picture 12" descr="http://img.poptower.com/pic-9103/river-monsters.jpg?d=600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433" y="3938464"/>
              <a:ext cx="2197799" cy="1465200"/>
            </a:xfrm>
            <a:prstGeom prst="rect">
              <a:avLst/>
            </a:prstGeom>
            <a:noFill/>
          </p:spPr>
        </p:pic>
        <p:pic>
          <p:nvPicPr>
            <p:cNvPr id="33808" name="Picture 16" descr="http://3.bp.blogspot.com/_NOdEQKztDvs/TOcQjNxlBkI/AAAAAAAAD8Q/cdpmEVtdR8M/s1600/payara-photo-02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0032" y="5270760"/>
              <a:ext cx="2035000" cy="1465200"/>
            </a:xfrm>
            <a:prstGeom prst="rect">
              <a:avLst/>
            </a:prstGeom>
            <a:noFill/>
          </p:spPr>
        </p:pic>
        <p:pic>
          <p:nvPicPr>
            <p:cNvPr id="33810" name="Picture 18" descr="http://t0.gstatic.com/images?q=tbn:ANd9GcSgxet9qnL6qtkRVba67ms1fbavTO58A_N2_aTuT0E8t4lJgI8mfKH9mRFtdw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626" y="3938760"/>
              <a:ext cx="1956117" cy="1465200"/>
            </a:xfrm>
            <a:prstGeom prst="rect">
              <a:avLst/>
            </a:prstGeom>
            <a:noFill/>
          </p:spPr>
        </p:pic>
        <p:pic>
          <p:nvPicPr>
            <p:cNvPr id="33812" name="Picture 20" descr="http://api.ning.com/files/ReHGqEcYvZJoD9V8XFh7HDryZocj4jZ6ATJ7HHCLrWlCC-wRYmTDuufTbx8BPgA37Z-Kfq6iq6F-vZBwo1GqTiClJ0b6eslU/9footWhiteStuegeon.jp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7641" y="5270760"/>
              <a:ext cx="2204915" cy="1465200"/>
            </a:xfrm>
            <a:prstGeom prst="rect">
              <a:avLst/>
            </a:prstGeom>
            <a:noFill/>
          </p:spPr>
        </p:pic>
        <p:pic>
          <p:nvPicPr>
            <p:cNvPr id="33814" name="Picture 22" descr="http://guy.com/a/wp-content/uploads/2011/04/RiverMonstersEelRay2.jp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233" y="3938760"/>
              <a:ext cx="2313473" cy="1465200"/>
            </a:xfrm>
            <a:prstGeom prst="rect">
              <a:avLst/>
            </a:prstGeom>
            <a:noFill/>
          </p:spPr>
        </p:pic>
        <p:pic>
          <p:nvPicPr>
            <p:cNvPr id="33816" name="Picture 24" descr="http://cdn.static.ovimg.com/episode/2115371.jp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4070" y="2606464"/>
              <a:ext cx="2315731" cy="1465200"/>
            </a:xfrm>
            <a:prstGeom prst="rect">
              <a:avLst/>
            </a:prstGeom>
            <a:noFill/>
          </p:spPr>
        </p:pic>
      </p:grp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t-BR" sz="7200" dirty="0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iller" pitchFamily="82" charset="0"/>
              </a:rPr>
              <a:t>Profissionais de Destaque</a:t>
            </a:r>
            <a:endParaRPr lang="pt-BR" sz="7200" dirty="0">
              <a:ln w="18415" cmpd="sng">
                <a:solidFill>
                  <a:srgbClr val="92D05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ille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dirty="0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iller" pitchFamily="82" charset="0"/>
              </a:rPr>
              <a:t>Profissionais de Destaque</a:t>
            </a:r>
            <a:endParaRPr lang="pt-BR" sz="7200" dirty="0">
              <a:ln w="18415" cmpd="sng">
                <a:solidFill>
                  <a:srgbClr val="92D05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843808" y="1417638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Richard Rasmussen</a:t>
            </a:r>
          </a:p>
        </p:txBody>
      </p:sp>
      <p:sp>
        <p:nvSpPr>
          <p:cNvPr id="8" name="AutoShape 2" descr="data:image/jpeg;base64,/9j/4AAQSkZJRgABAQAAAQABAAD/2wCEAAkGBhQSERQUEhMVFRQWFxgaFxgXFxgaGBgaHRoXFxcYFxgZHCcfGBkjGRUXHy8gIycpLCwsGB4xNTAqNSYrLCkBCQoKDgwOGg8PGiwkHyQsLCksLCwsLCwsLCwsLCwsLCwsLCwsLCwsLCwsLCwsLCwsKSwsLCwpKSwsLCwsLCwsLP/AABEIALcBEwMBIgACEQEDEQH/xAAcAAABBQEBAQAAAAAAAAAAAAAFAAMEBgcCAQj/xAA9EAABAgMGAwYEBQMEAwEBAAABAhEAAyEEBRIxQVEGYXETIoGRofAHMrHRQlLB4fEUI2IVM5KicoKyY0P/xAAaAQACAwEBAAAAAAAAAAAAAAACAwABBAUG/8QAKBEAAgICAgICAgEFAQAAAAAAAAECEQMhEjEEQRNhIlFxFFKBkaEF/9oADAMBAAIRAxEAPwC/Xtef9PLIFdudAED1gGL7xnNiCK1y/EQzh2p4v0hccW445aXo+QLEFKjkcmqzHYal4AJnjGrvAsQ34e9XCScq5M/4tHjmR3s29IsFoUf6iYUrScQU9RTCQAVA1oUlhzMPdqApKgX7qVlgcBJZ2JzLEEBvEZxWrfa1olTwRUkJTX8xVMNdXCQOh6w5LmBNpwKJ/tSyCXdIwJloVQDUOBzg5FIvci9MNoY5HueZZP8A2ADf5GDabXhJJJb1rkferxm9ovMmYnN1zat/mlJQHFDTEdwQDo0XJVsSpKXqpncDNiAaZs/1MLb0XVk2dxAlCiO+4LO6Sl6U0bQ9DSDNhtqZqErDhw7GigciCIp9ssKlELDvkoPQt8pBfutk/wDj1iHZrzVInBAJAcqKSKABS1qaubnCzQyOTQEsZpSDHURbFahMS4PvMHyMSRG6LtGZqj2FChQRQoUKFEIKFChRCChQoUQgoUKFEIKFChRCChQOtt+ypTuoEjQeUVe8/iSEPgQC35jXyHjC3liglFsvMKMtmfFac9EymIoGPqcW3vKJd3/FRTgTZQNalNCBSra6xXyonBmjwoEXRxPJtHyKYuzKYE0JBG7gHyMF4Ymn0CKFChRZBQoUKIQUKI82exziIm8i5ADtGWfl44OmC5pBHHCgcZizVjHkZH/6H6i/9A8zMuLZJaUtIx4CELOqkrEvAsdau34gYpV4zgnE2QKSKEE0pQ5UKTFlkXspUlMuiwE4UqQtJOE5GmTMkigbQnI1e97GpKihXdfvFwXdiEgJzIoPPVhExa0dKSdWGrktf9R2UolgqYklqMlIWpQG/dYNseUD7ZbAtU9RxAzHBZKnYzAtbjnMDcgl464YkqldoraUsBzVyySaZBlq116w6hLL7wBS7F8i4bCSMqECkG5JMtRbDVktCVKmKw0J7hOZmJowyBo46LzDh7BdUztUSw4oVlxsogDnhJr4ZRS5FpAmFJLy1kBCkgOhVVJI0SoKDFOoJd6EaFw5ZQlSqOFAZZVKioJ2HLSFyYaiHLAsZD5k0UDn1HgXgFbr5shM0TVsqTMIdsizFIchwWb+HglaApBTOAfCMMwDUOxIHIhx15kxQ+Mzd02e1pE5E1ICiZPZpCwoBiVKcEkhnI8YvErdMXO0rQfu74i2OznCmcpaKAOggJ3c4i9X028bNY/iLYpgBE4By1QR49Ix3/ULolnuybVsQqYMxQlQKXBzoDpRtH5putSHlCdiOhWkdNB5Vjcvx0jI3Zv0mclSQpJCkkOCC4I3BEdxlPw74lTJX2OMmQsskKLmWo5MR+EnTod41IzYP5ElsFqhyFHCZkdEwSkmrRR7CeOCdo9MTkQ6hRzHrxdkPYUePHCplWipSUVbIdLWAHNAIovEfGGIlKCRLFDhHeV4nIVGW8N/EHjVMsGSgvXvkf8AyN8qxk1u4jKixZhtr1MJm5S1HoZFJbZYr2v0qcPpk7v72is2m8Hfqc38fCkQJlvBzjg2oZQMYUW5WPKvB8vDU+3h6xWwhT6ecC5i2MSU2gUOvvzg2kUmWewXqZZScRBFQ2hyH1jWuBOJDaEFCj3kJDbkaqJ3qIxOwSDNZCQ68hu3sRe+BkTLPa5YWfmGGhBccmcM7Ofo8LT4uwmrRr0KEIUaxJ4TCj2FEIMzLMFZiIibCUE4awQeFGefj45u62A4JjQUdo9h2FDOH2FR83Wu80TCgmhepSKUf5g5Oeo2yiMLznI+WYWrR8SCP/EuAcqQJnE4SrKgHhUn1byh6xu45kHwz8KmOeo0dCy1WC8O0lqKsP8AtrZh/iSaAsMtAI8tVqezlnA13d6l9y/rELh22O8o0UAQBviBAbbP1ibZrPjC0/hClZ7/ACjyZR6gQmWmPjsm3Xc+JJJbGQQ48wOoNX3rGgcOAGWmZooA+jfpFd4fk/KVMd67UPrFhuOyhMkICmKSpIrsowKk2wpJUHUgOdiAR9D9E+cZvxNcdntFVJwKGIIWEn5cSv7atwKkHJlEaVs94TZskYnCkgEc2Vl/2CYhXpbxLkJSWJCWVu+b9cUF8tfQEcX+TLp92WFMwy58604pdCUS5YxpA7rFSi7DXCKMPwwk2G7CWTOtddxLp17ufSHuIpyVkKKEu7BQAemYpkQWPi+sVe1KAFAx5faN2PLyVGTJiptlh/oJCVnsZ6+RJH/bI/aNV+HHF5mqNlnreYlPcJLkgUUl9TqOT7Ril02SVMQpU209ioZJEorfxxivJjQeEEZFkVJImypwmYWLoxBac2Ux86VhrSfZnPprs49UiAHA1+m1WKVMUoKWHSsj8wOfilj4weW+kE+NdA0dAR7HCAdY7hkXaIeExws7RGtsxoYs9qY1jmZvPjDJ8bVfYPJXRNwF4i32tSLPNWj5ghRFdW3iR/U7R2plApIBBodmO8OhLDK0tlo+Wr1vBa1qJOZL9esC1qGpJMWvjLhYyLbPQhBWgLOAVFVBwA1ThxAU5cxA2dw3MSkY0s2b+g5xqTDf7AGOPRMaJi7CpB2PhlQhqcs4bXJodT1iwRsWh457YwwaGO0JeLLH1W5WFgSOhgtwnxGuzWmWsDGkKS6VV105wGtElkhol3JZSJqCcgQfKv1gJVxZaTs+tETHjuAfDdt7WzSl1qkZmpIzJg2FQGHK5rZTVM9iPMtTPSHZkDV2piQRCvKzOC06FylR1KtbqI2ggcngNLl9/GNokrvhISXzjB4nkxjFvI+wIzpbFNvEgkQoqs+8CVEvrCjI/LnepMR8kjFJcp0Hl61rn1+kM3cqij+T1BIP0ESpSsMtWtC3Vg3jHNhlBSJjF8T/ALR0VLT/AJO/x2OyVGXaEKehSoKz0r+npFjuqcAO98xYnqSVHLmo05xXp6R/a17yX8Qf0grMngeOfhCcj0h0Vth2Xa1JBCRV+eueVYl2a0zMKmCsTvi0J2NHTln5lnitovBi77QXuniBZV/bBUdkkFupLJT5wtfwG19gu1cXTcRQskZ5irioBD7gCIq75VMzLvBripUxSSqdLk0D91QKq1/LUhtIp93hZUApJINdKiD4pqweVaDVlsqZqVgv4AllD5TTy8eUU60d4mNq4Ys5wAFDJbIlJz6KiHxJ8KkT0qmWUiVNNcJ/21HOuqCdxTlrDMGSmLyx0YoVlJoSOhiVZrYpNc+W8eX1dc2zzTLnoUiYMwRpuDkU8xSGJChrHVW0c1rZrPwi4qCbQuXMLImJDf8AkmtfAqr0jan1j5Isds7NbgsdCI2j4b/EbtlCzTi5IZCj/wDJ8IFvjsqrNNWqlIjmYdYYn2koLCGjOKo5OfzL0rv/AIJc0SiHNYatqGqmFjaI8211jLkyxcHGS2wJNUNqtjZxJslqqHgNeSSCC0SJMwBIU9Yw43PHk5L0IWSSeyu8YzRJtCpnZqmEgFLMyWAxYidVFgM8ucZ0u/5toxGagIOI4WJYJGWZOJy9dYvPxBtjkysw2NRofwkBP+NAC7/pGU2i2MSEBgwcbv16x6vHbVs6LFe0wparjQjIcq9MoCTJ78oKzrX2gZbUyYV89fGBU+UAaQ4AZxPD0sQ3LFYkp55+/uYqTLSH02gJG5LeVYk2JQCk/iKqbevR4gWoBhWrZfSD/DF2BRC197Jg7AV3hE2lGx0Vbo1bglRQhIClgNUN3R0etYvdktQUKF4zq7r0TLYAgMPzECr8i5zoNs8ostivaoxEBw9DnVtQDHL5uLs0zhyRY56iK6Q326VUjmz24Kodnrz2iSpIakM3K2pa/TOfkxtMYkrGHABWAt72LBV6QWtCmBIzipcTWqYsYXYbxmm1kXBrfoRKN6IqrTKfP1jyKRPSvEamFE/o/sD4isFToZOaikDlqT4AGJdkkYUhtj9x1o8D7EvM7AgdXr6sPOCxUyU6AGvQJP2jXN1o9BjVqzxEjFMkoANEYjroEj6q8okWyxrTnU6N9niRw4h1GYoZsADQ4Uhk+dT4xdZUmWUuUjLk5NG1EJlJXQxRdGey7unLPyYR/kW9PA+UFrBZJ4oT3dg4DcimnrF8sFgQEl/mOYBKR5ipSOfk8PybhlKU7ORqST/xCiSOpPhEUr6LarbKrIurEAHxFVAGDKzfrm59WiwWTgxKACwJzLt6bRZLtuaVKcoSMRzUXUo9VFyYnrZIMM4OtiXlSekBxMTLBBbLL3lDFjv9OJg/lECx33LM6ZiZwWD7DakFV3vZkAl0g9APpCov7o0ONLcbsmXlc9mt0vs7TKTMTo4ZSTuhQ7yT0MYf8Rfh4q7VJmSiZlmWWClfPLVUhK2YFwCymDsQQDnebz48ONpSu6+UCuL75Va7FOQSxSlK217hx5dBGrH5W1GjJk8Wk5JmRqU5iddd4KlKCkliC4IiCYSTHTatHOPpLhDjOTapSEzFATQw5KyY+LxapknaPlq6LwKFggsaftG88DcWCdKCJqu+n8TxzM2JR9BvGpq12WxCXzgLeyuzUNjl78oNvWI94pQU99IIGZOfgdDGXJjWSD9NGb4Xk1HsHWq3pKXMNXRZCsZd2tfesd3dc4IxKV3Pw5VGhh+8L2k2ZBLh9AGc6tSMUMUsjTyFY/GlJ3Mzb4tcLy1T0zhaezU3eQoE5ADEjCMyBV9vLN5oDsZwVzIUTtm0XLjm/RbEApPeQpQI3SapIbNi765RnswR6TE3xSZqnGnolLSlI+fF0DepMQJi6wlrpDQMOAHhQx2nPJvpEcR3iSxd309+84osm2NWKZUvpz8KRa7u75wyxhAaocCmg39MnrAC5pJIcmjswyJq/wAuYoIud39kElldluoqqrR6jybbzxeRLZpxLQ9Z7OJRASUzCpjoXJJVrQEADnQxZLHNDsQScyk6ZZNUDKjxDsKQymLkMUqIao0fPbXrSJxYIC3JWG7lGZXgzVYNqd3EYZOzQizWKclSAapKR9NxtnWDUpYWnaKhZb1AWElLA9PF8/rpBW4bUMakBWRLg6aivTwqIBOxeWCaJk8E0jP+NLdMSSlJp6xf72tARQ0eMx4rsEwzHSXBMBGCU9nImqdFfTPU1frHsRZl3T3LQo1co/sXYDshoBoPf1MTwrGQD8uf/kzNTavi22YmwLqHg1JDqHT9RDMqp2ehxO1QUsU3D+sHJFuKiKlh799YAyJf091gjZkl2jCzcug5ItRJZ/4g7YbaE0Br79IrEpTCtfe/rEiTaq55e2gdrZVovdnttM4bt9sJSQnM0HWKvJt5OvlBS7J2NWNVQgPyJyHvpDVkb0LljjH8incW3LMs6u0lkqB+YavuDFKvG8JswMoKCdnLHr9o2K87WhSA9Xdn6Hyd4o9ssaXdVElnFClz8uee/iDDE4p2C5SkqTKtcdlImBkDE40enTXOLbarlSgkoJCJqSlSSfzDMP1yjy6LvQuYRLQqYA/yg93KmwFTDpsVoE5aJgKQMKgk5NmDsapNRtrFzk5bQHFxWzMLfYjKmKQrNJblEYiNZ444PTMsaLRLS00AGYQSyhlQbgxlCkR1MOT5I2cmS2dS1MYstxXkpDKTStTr9fDxirJVBrhy75lqnS7PJqqYW5AZlStkgAknlBZI2i4Omb3wPxKu0SFLWO6hWDFm6syByAI8+Ue8TX2BLUHqxpBW7Lml2SzIlIDhCaqOaiaqUeZLn00jLfiFe3Z6sJhLdN/fKORNNy4RN2Hirmw/M4xEuRLlgvhQAeZatM83ih35xMqYS5rWmmzZRXpl4qahrvEKbaCrrG7F46jtmeeW+hybbVODqModmpROGIHDN/EGASr/ACS1BoGgeo7wkTGjS1+hKHJlhIzpDYs4HOJEteKkNmWxrETZdIk2eQlnIcwPtMvvEjKJYXSOOzcUiJ0yMcu20YSCTlRmenjQGsWW7LNiANU0JAxZBnBL88xSkC7pubJSyzHJtRWr6RYJUwSygiWSllUJckaMQ21D0Ll4yZ5JukOxRdbD9zFasLpYZAM7FyCVV1yBL7GlINWCakuCAF5KBDBmYhxlpsDTpASTMC0ApTgRn3gaqfvaOk01pprBBIKVBYoFfOGLO5GIZmrjXWuUZHsf0E1SMDYXOu+dMw5yGsEUyuzmCYn8WHbMZg9c6+cB5lkJUkviKapU+hzd2Iy6fqSttqUkDZjWtTr3RyOf7QmggjxTZjNs4mIIGCtfKkVKTKXMlkl3HJvMGsXK4pmOzqQakBs86ef0iszJoR3R9oVlm0lS2cjyo8ZaAgXMTTA7coUGf9RGoEKM/Kf9pj2YjKUzdYO2aYMKffsVgGqXlm/SnnBKUpgPD30aO7lR38bLFZ1hqu8EZK9SWfLl19BFbsdqy3Br0o3rBWVbHoQGTUc8w3M191jHKFM1qdoKrmkgc9TsdT1pCSWoNxXQZ+h3+8QP6sFLlwAKNXM/X7CH0d4VDBi/oBnyaF8QuQTlTQN6evQfryjm138mWFJBwgAktWobF6fWIs+YAVNUswyp3T9wYj2OyCYyVdWORzcHnRuQikt7Kb0RF39OtKgmTLU1KmgoGFTpqweLHdnAqlkLtMzEdQKJ6Manx2gvd91S5YBAy1y2Y83c+zBpdrSlJoB9f33htpdETdWjuySZchLIADa0yy8Gjm3TJc0YZiRTXUb4T7G8BrTNWtVT3QBtU84kFSXLqbcVryPoIicpdC5pLcmFbjs6Zko6oJUGOxzcc8/GMv8AiF8NVyMU+SHluSoBu6+w2i+3PfUuzFeJYKCXDO4oBltT3pJtnGVnmpKQFLBoQ2/Iw7FGcHZzJqptro+bly2jePhTwgixye3X3rTOSl//AM0HvCWP8sirmw0c1W+ODLKVuha0Yi+FSedRXLasX+7b2SlIKsdcmdugALDwA8I0Z8k5RSiv5G44R22Fr2thKSlNd4wvj28+3tSgD3ZTyxs4+Y/8qeEbdOU4LIXkRlkdyRTOM8HBtmCsagqoZQKs8jiGuhq2vKEePjabnIbkkuKjEy9Y3cxz2ZjS0cCSVrdCiE7KbETq2kFLNwdZUEBUtRrmT+kNyeTw9MTUV2zJJF3LWWSkk9IP2HgSaoYpn9tPPPwEbPYeG5ElAWhKRr4coEcUywpsOn8GMuXzMl0lQiWaMXSVlMkcM2aQAtbqSDq3eOj7A/pFfv2xJxdogMk6AZbQdv0lkp/jKIyUYkYVZbeHv1isWSSfJsnzNumUyautIesYDV+lYV62IylkHLMcxlD1gQaNlrR9cq5x1G9WNXYbsdmUUvUU8K+PLM0faJ1msxSrGsEYi5BdmbM1L7M/rHAm/IXq+EhmFQaj3R4NWKyqmA9moLoygWUAWDJJAcbAjnGBy3s0paH7ltWGY3dWhWaClsJbQuwqz9KRYkSUpUAAACwNaJ5FWxBLCmTQJsVlTgUCAFhu4ATVs0KZx+KlD4MIJWYJUFBJBLgF2IZtcQrmxzyB3hTRYQRaAhISQApNG1zFW+sM3pa8K0hqYXyG2+dPHSOFTnTUgmjt47uAzkRXb7vgGc2WBgCk5bvpm0LSCLrwzagVEMPAGoPhEe+rgHbFSl4UmoAoIgcP2ghaTioo4gQaEHNvq2jRYOJrj/qUoILEPWv0yi0l7MnlRuNgYWeyfiUCdYUcyuCUMMVTqSamFB/Kvo5uzBV5xJlzaB94ilOe7x28b2rOunsJCYyieTfVonWS1dMx79T5wDTNdxDkidXOEygNjMOz7VWh5+Lnbwgjd9twp7x1y6OW6fvFbk2gDPb3zhxVtHNsm+zb5/doX8bD5lolWhwSauHPicP39I57RSSSKYSPMCvi4T/y8hFlvIA0LaeOg9Kn7wwb5Op51yetTsAG8ucCsRHkNDs19kpCVA0yd2buq8wDp6Uiei14ia0YEGmda8gT55xmlivgMQSSS7OauWJ6Bx/Ig5LvkS5YMxRD5VzarZ5P40ifC26K+VJWG74vRakBEn+2D/8A0Of/AKb9aRXFXSFB5ltW+rMB+sV+8uJ5kxRZzoG/ahiEE2qcWAU3+VB6x0IxUI0YpSc3Zb5ciQk/7ql8yot0DAQbuqdICgZYKyK55HU1AA83yim2DhxaBjtE0JGiQ5J5VaCib8ShGCUkP0ZhXPyipfRa6DroC1Fymm/PPmYlqvwFBD6MAQKOQXDa5iKYqeorBxuSR3WoBnrnHs29JaZeEh1KUwINAMwrf+eUWo2DZabxv5a0pl48LghRD6BwRk9PqIFyuKpktJSs9o7AYsgHoAYrc6+UskDKlH6A58tIIWeYkhlAE4Xrmzg+rluhiOJaYWsfF1WEsBTUY0fxp/ET5/Fppm4q1KUyp1NW0isW+yJoUEJVSgPJ8+fPWGpVpJYN33+Y1p02H6QmSGJl+sfGwKBiDFm1P/sQ2v8AMeWniVC/wPkzEHmKvQxS7LYinvL+Q603owP1glZkgDC7pLscJDuxFasxFPGkJlBMKk/QVMqy2pQRjMiaCe6tPcOrY8grOpYZxJk8NS0TACVBSSMSVUNdQWAZmr1gZKTKwAhQUtIBxEs5Iyy2G3KH5HEGEBExTIAdLlS23SCSWZhTKhgOC9C3ii3ZE4w4QVOWFSyhjQOoAgMG6vyEQ7FwOtISAXzZ6gB99KAb/Y/hMwOklKQXxPRQZz4ED7GGA4Yibk25IpUYdQaEmD5SqhiikA7x4TmyCT3cDtiIccnY00ziRdiShY+UYgO8M1d2jMHbMOxzrBc3kpKgVd4HLVKxqGZgcmHKG7wTKwGbLUiUCDUOMKnoQw7ocMobV3cNvTGInLtCQsJUSVEEoIzajONw49KxJkpBWMRCaYgCHxZ4shmDXc1bWB0hZnSnJGNLviIxJIZ3rRmOWhoIk2j/AHZaxozgsWVSozoWB8acgIF0SQzjvHMsHB8jsznOgjJJttWZ8wu4KlHC4OZYB2q30rGsoOFEwpAfCrDuDhJAL1OlecY1Zu0TMZmcktmM/r7zg8a0ypM0/hedjSnIUydwDrTX1zEaDItA7Es1BGT8Nns1NQAnbI6+DftkY1G45+NJBFDSutIRu9FZVcGMJmK5QojWlMwKIGQMKOa8UL7OHxf7PnEphkrh6YqGF5+/ekeogdeR6hdYdSqgiMlUe9pSLcbB5US5cz9ffqI5E2tM/dYjpmEx4F1iKBORNROYfrtz5x5arQpRBNdfemb/AE0pGHN44CotRKciXJnEKHh4faJFvtRWpsgMhsNIGqWx+hh6zBUxYFSSdGicfZV2Fbs2QkkipNKN4ZciYnpvgI+UVHp4xFVakyUFGZ1O5y8RnEuRwcoSBaLSrs0q/wBuX+NdAXP5UsX3Owd4GKXbI5N6Q1JXNtRUUkMBVSicIHJqqPP9o9nzZdnog41V732GgqfKGrVfBwiTJGZYAZkmgAHjlGhXP8PpFns8uZbEdpaZhfAo91A1BTkSHzO8SclFcn0SMXJ0jKrXeSlO2ep/iInfNSC27U8/CNE4ilhSjgSiWhOiEhKf+oZ+cV+02tQT2aCQDmx0/WFR8j6HPx/srHac4JSrzwk51RhOTHJ6NtTzh9HDEyZVCTEO33FOlDvy1DmQW84assJ6sU8Uo7J8u2kpBJc8+X7Q8J5W2QIcPRORJ3iuItJDDQfxBCTagkAjbyNXgpQBUgzNtayG01LVIFNPLwiWi9CoMwOFgBu2bnx18dIEyLdQ5M+wybR+vo+sdGakO1SFcq5+j18TCnEZZY7FeSflLpcM6abliQkvUaZ5Uj0qlzCpJYEfLQDKjZVJSMn3gMi1JZIZi7jwdgOXe3+sL+qUoJJASHZuZBBJrn94DiXyDVntTN2ZYtiDmpY6Fzi/eJVntSXJR8zHEDUUqHD6DPLlFStNuOIFBPd1236CJcu1gOrE5oQoZ5MRzYB6VcRXAvkWrF3sBUQFVcHLE6gDuO62IDY7xJu7sGIURUsnGUgFnorvdPHJi4ir2G8y6iKEYSMwS7ghupdvvBO7bclWIj5hRlUfdK88qAFtucBKJaZ0ZC7PPUWUJSgAFByFFsLk/mIIp/EN2y3LQgzAoqwJbs1uxYqCgauwP35QTs1tPaAILJLoXLU5SoEsBmySDlsznOHLwuSfIOKfJaWVGoOJIejuCcIIZxuOcBT9hWPXRfAmhSSyZZl0cvmnr4fzXPkXfmMRoXGWWYKS9ejxf7DZQ5SpAWClRTgHdWlRUSAfzcv3imyEoE1QAUkOe6SFNXXLzzgY6svsMXbKWQh6tkps9eun8xo3CltBZDuRX+doolhWVEykth3JzBaj9Tnnq8Wfh1RkkoLE+FefUc8xCGw2tFttUh1kufX7QokCQhTE6gQorjEwPDs+UyHMNqTSHQBnrHi0x1UzTKJGUY8eHTIMednDuSE8WcvT34R4THWCOkoiWicTjFHOKHRJjtNm6xXJF8GMAEwTsQMpBWQMSqJ3b98vCO7LZYuvBl2SxNC1JSpSUkgkOX+VLaAuoF9GEJnnSHRwPsq/+iT1iZQibLKCqWoMQlTMquxKX2xAxIvW3rUEScSlkMEjMkkiifFvSJ3E81ZtKkyu9MmFKQlJxKySkJIGRJQ7HlES13NaLunyJs4ByQXFcB2fJx94ia7YHG9I1v4d/DSVZUInz0hdqIcvVMp9ED87UKt3ZhnF4svUKnLwlwjuJHTM/wDJ/SDVn4uBsXaCiyMKQ797d9Wz8t4ze34iosYR5OS0ojvHhTbYNtZUtVVE18IJ3Tw2FEEiJlyXIVFzF6u27gkZRglP0jXSW2Q7nucIaggzbLFKmpwqAIMdTrIOnjEaZNSjUeecD0C2pdFQvv4UyJjlDJPKkZ9f3w7myC6agRql+34uUgrTUCpGratvFYn8UmYOUNh5E4dAPCpdmWKC0d0uCH/eHJVqyJ09iLZedmRMqweK1a7EAukdDH5Kn2jNLx3EeM4EJoWfR6aeG7/xEiXbiQUqqRtmedM8svGJfC/C39V2oEzApCMQo4VVik6j5hWvSItvuCfKIxILuzir+zV4LlFgOLR5MlsXSQXrl5k+URlUqair9H08RDS5pSrvDqC+e7b/AHjg2sFhoxfz2glsDokmaSxBzDVIqAzPo9I6k2rvJIooPXemo6ZxEUv8OY0jokkHJ9KdBSJogdRxCozEtQtmNxqGFD72i7y/iSF2ZUteEHCwo2mpJq+WUZVJUEYjUFgBuS9W+8N9rWmmnqfX6RThfRLNZ4ftmKUlmoSQAwDlIJD0pX3SKZb5g/qKgpSaYSXI2c+PpnBXhSeUy0FnIxEhq0FG8jFetdpeYVp7yVE0Oxrlp4bDpGfhtjky0Xe0vulknOrOPHann1i23LRQUomlQWamvTmDvFLu042KiXCAl9W300+kWG5ryKVYFKoVeXU6fxGaSGo0iXMDB84UQ5V4pwioNBWkKABo+Y0Q6lMNShEyVKjpSdAx2OS5IMR7RZmPWJCFMYfzhPJpjuKkgUZJ2j1EuCJkNDCg0F8llcEhtMqHAmOMcdpMU7CVEyxIi88HyfxNmr0SKeDqPkIotmLbnlGk8Ep7gxlz9BmPDWAa2EnqiucSSlWS2yrTLDf3CpTastTvTMoMaVxVcUu2WYjcOkt4iKd8RpQVZ0TBl26wTnqoZ9RFzuG8B/psiavISEP1CQG6uGg5CkUW7ErRITKmfMgqGTfiwg83SEl+esTLJd5JrrEmyyCtWIhnr+w2gtZpIBFCX12+8YJz5M0xjSJN2WQBqMINyqCGJCGSWjibbEpDksN4BAy3o4t14HIDKKhfVpno/uYMSdWfEOfSLQm1JNaMd4AX7b6EhyMsOF+vOIyddABduE9K1KUThSCJYUzgPjYYSVEAYmcUfNoi2+eShE9SZRQo4SUAFQbDVSRyYVD+jtWqfLMsyJycCSsLRMR88tdHz+cM1D4EQDvCbNkq7KUsTEEEFaO7jS1MaC+Badxual46Pj/HxprYjNDIna6Jd5SBJmMJiVJV3kqDspJyLaa05QMtsvIiFJUpQSVNiq7Bh8x0iWUoJ/uEgMcs309YTKlPRpS/FWN3ZblSStSCxwsejg/UR5aeIJpYrLg+8/KJc65pkuWJikTBLUQAooIBfmd4AW4Enk1I0Y42toy5pVLTLDZpcu1pIIaazg709TFXvCT2SyGy3iVd09cpaVA5EZaRzxArEsq3rDccalXoRPqyDLmDdvWsOSp+lNfGIDx5jjQ8aYlToILBOtNPeseIlEF/fusQROI1hztzR4Hg0XyTLTYbw7NBdQ+RYAG6gz0zLCIlgnBXd3b059HgNLmHnEuzT6g0oTT78mMKlDQ2LLMLVhCiCc28gA7/AEjiy2lc1bA82UWBbnr56wItdqOBgXBP8RKuecEsS+LPNnbQezCVD2McvRPKpm5Hgr9I9hw28n5VpbR1IB8QqohRdA2VCwVflBSTKDsac8w31ePIUXl7Lj0dTZJGYbyjhLiFChA6A6lzpDc6XChQK7HEPsy8PSUVhQod2JCOHARL1UASW0P5SC7vF84cWXAAzYCutAH96R7ChS7QfUSdxfd2K7pgzKe8+xBfXxEDblvUz7DZpIoEg4uZClMOgB9tChRWdtRZMa6LNYbGwaJyQ0KFGNDTtVtwhvf8xAnrCiQTn72hQoplAK8bUZZIGQ3/AGgBfV6FIoM+fhChQUVbK9WVObayqhLt+mUR1ziIUKNsUiOTo8TeAHSFI4rXKWVSgAWYK1GtC1D02hQo2Y8UU7MebLJxoVq4lnzlHtlkl2qX6jn1jxaNy/PrUGFCh0jMmey1tQ1zhm9U0EKFCo6khsn+LA5jkwoUaTOzwQ6mPYUURHuKHUrhQoBoYmTZCcShiDjM1ZwOekTDNIDAUFRXLLyz9Y9hRnk9joo4VbFbj30EKFCg+KI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305" y="2251418"/>
            <a:ext cx="3029845" cy="203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5" descr="data:image/jpeg;base64,/9j/4AAQSkZJRgABAQAAAQABAAD/2wCEAAkGBhMSERUUExQWFBUWFxgaGRcYGBoaHBcVGBocGBgcGBwaHCceHBwjHBgcIC8gJCcpLCwsHB8xNTArNSYrLCkBCQoKDgwOGg8PGiwlHyUsLCwsLCoqLCwsLCwsLCwsLC8tLCwsLCwsLCwsLCwsLCwsLCwsLCwsLCwsLCwsLCwsLP/AABEIALEBHAMBIgACEQEDEQH/xAAcAAACAgMBAQAAAAAAAAAAAAAFBgMEAQIHAAj/xABLEAACAQIEAwYCBwUEBgkFAAABAhEAAwQSITEFQVEGEyJhcYEykQdCUqGxwfAUI2LR4TNygvEVJENzotIWNFRjkpOywtMXRGR0g//EABoBAAIDAQEAAAAAAAAAAAAAAAIDAAEEBQb/xAAxEQACAgEDAgMHAwQDAAAAAAABAgARAxIhMQRBIlHwE2FxgZGhsTLB8SNC0eEUM3L/2gAMAwEAAhEDEQA/AOXBaz3dYFweZrIveRrm7zqzVkrSalNwenrXltA0Vwbhrs3xrubqXCCcshgDBKsCunmJDCdJWurcU7T2rmGt3bdxXuAeECMyEgrmP1hoYjkwHlXC/EpBUE+009diHnVk0PhIKmIueAnXyNIzLQvtCVBlIB7bzZgxMkT78uv5069kOAN3JxPdm7Dx3QJBNsQSykHVp+qeQ9ir9nOGC/cS2WIXTO24VZjWNhJA3512LgKBS9vMpNtoGUZfDEKCBofCN6V0mIOSWk67Lt7MfOZ4Klp892zcZg7HMp2DQJGWBkYbGOusna1iWcMseFEgsYHiBkR/h3PtWb5t2y10tk0hp0BjmZ58prnvaTtVcxWZLDlLYjU6Fz1MctK6eR1Ra/E5iYy0NdoO3qIp7nxkHLmjQE6AgxFJPHrTYm7atIua4xkagcjJZjoBzr1pCUNu0DcBMM+wkmCPNugG2lOnCeztqyqs6hO7AZmuuS0AfEcpVUB8QhjsK575WyEgR5IxbKLMXLX0WtpOIAudFQxPMBiw19qks9i74JP7W6KurN4oHQQH1J5CjPEPpJwKGEdnI+sqsFP+PIzfIUGxH0tYYsv+r3WCj4hc5xqYYSemZgDHIbUJTe9Xr4+vlIP+Sf4Elv8AZLFJaYnHXvhL5QLkNptPeb+1at2BvLlLYsnMdYVjBP8Aj1G+um3nVnDfSHw+7byfvLDZYDMJA1mJQkx7c6ZuG3ybKsuW5ubbBh3WXYHPB6chOsaVQ1a6PFXd8e70It3zIdx86EVeH9gC4JbG3AumwIkkTzaNjvrv85l+i5C6h71113MmGYj7Ign3++j2Ivmyga4126WuKGCsFHiOTwKJ8O0DeF3kmbdm2q53DFs8xrBK7iCZk9OtXZegov50dvdvYPu3iWzvex9fSAL/AGTwdu2cmHz6xNxmZ5E8phZjlvr0q+nDFtm33dtFNxAzFVhQdNoGijXeq3GM6RcYKyswVWcHWJCA5WBmC2hG5POt7uOQJcUu8kqyqdkIQSAdgIO55a+dIKjMWVxWw2O3BP58wTEFnyGmJjBg8MgeZLEAQNBHn/KrGNCFSXUNptE/jSRiu2Nu2NFBKjcHeOZ8PtymgfEvpQYGCRkPQDpsZ/XkK6OBVxoUVQPh/uPTEVjfZ7OW7mtxN5AAZkK9NQQdfT51ra4VetSLV+VUklGMyI2ObQwfSufYr6R3aApHhKlSNwQfqkbSNDy968vaTFXdcxE+TiTz1CnnJ0pmhRwI4au/E6Ph+MKsrdt20lp8LrE7TB5+kVcxHFrDKVuKWVvqlAwI+cGuYjjd1BluOg0mMzE+uUgE+pFWuGdtO6uKw8az4hpB5aAfCfn6dKVBqBqUUXkRjxfA8C893dNkHZWkqDzAnxAbHeNaA3sAbbaMDGzKZB8wae8P2gs38vgDSJBIBEabEiSZMEQCPSDRAYfDoJC21jeAOu23WtJIWyIGvziFgu2F+ydSXXzoxc49gMeoTEKoblJysOUhtI9NR60JvYK3eusHbuQwYghRAadAR03GnOPde432XvWQHIDIQCHU5lIO08wdDv0odYYQkIJ2O8Z7nYO/h2NzB3FuqfqPAaOmvgb3y1IvaEuyWMa+Iwh1ACgW1fpDATAEiFPvypHwXH8Vhz+6usPLcfI0fsfSm5Hd37SXFgTmAIJ6kHbSgoLxCKk7xx7NWrWFvNZUh1ugvh7s5iyLAuWs28ofFHMMTuDRS9xK0jXcwjx7xucia/eB8qTeH8W4ZegKXw3ikqrNlLQQDG6nWZTLsNSN2ZMOQo7opiCGZgS8MHIABII6aSNddBypebK6YycYs9q9CKdSZNiQ4tlAqNAOQ65v4REfcTQlVtgA3u7FwgE95dyseU5eQMUI4rwzFq3eXr9zNmBVbCsLac/EWI25/ET0odxLtVez/wBskAADRCSBpJOXWuFlzOTpzc+WxHzvvMzpc4+a0zVtcNVneuyoud9tpOXrNiJ9fxqkblb2L/iHmYoypqJ1C4YsIw5A0R4fxe/ZJa0zoSIlHYERsNDETvO9UEQhSQxWAT1G1T2GYKJXN/Ev8qyFjzNAUHYxq4b9KGKtE5xbu5hBL2wGI1+vbyk7nfNTTwr6SMI2rWms3AqqoJ7y0sCJhIfbmVNcxt3kOk69DpWXwg6fKqOSxTC/jBfp0bkR444cZimLqy4gf/juHAA/7sfvB7rRTsx2Lv3UW5d/dWyR4SSrsnMiQY8p+7euZKjqQVbUbHmPQ0Zw3bXHJA764wGmVjnUg9Q0g1NSk22/zllCFpfxOq8a7WWMBYS3bCsyqMqKV3j4ieQmZaDPKZmuVce7WX8Uf3lyV5KNEHos6nzaT50Lx3EmuMWZizMZYnmf1y5VQa7UJZzZkTGqSwz1iRVXNXg9VUdLagcqN9ne1t7Bt4Dmtk+O23wP1kQYMcxr60vJdqQChO0oqGFGdg4dx61jbea0cvd72ngvbZvDnDDV7UEjXnlkCjeFLFmZr3ha2oTKRmzIJlLY3mYMa7CuI8G4q+GvLdQ6ry5Op+JG6gjQ/wBK6pauhmEHPbuoWsMDlyiJhyBmYJ5bgrOtAzaTY44I4H8fDicjqen9mbHEJYzGm2i2mvhn3EZZJnRWVtUgaST5UldsuOZbptWwQQi59IILalY0gk5Br9mdhTnhbWEvWFudxazagqrwQB5/a2MH51x/tNipd7p/2lxjr9mMqD0CqD7nznXhW+4P3+/r3xWIDkQNjuMu145WzRpIJI9pj5862/bGUwmsiCxGpPy/pRHs3wHvoa4pBe6I03kSQT5AMfPNG9dFwXZe1uUE+2npWpmANCa0xkizOapdKiVGra5iokeg2nT0rN3izKoX4up5zpPT5SPaa6Zf4La5oI1+Q+7Xp/Ol7H9nkzuI+KGU9YVVceoIDejjoYD2lRvsb7xFZyDLLPQidfcGfzqfA8VCvMCR/EyyPXb2Y+4o+3DI5A/rfyPn+FBuI8OGaTp57/yohlBgNgIEcuFdol8MSpBzRyzDeBGmYEj1g0/4HigzKZEGDm6rGhgdK4hg1jRWDRsJ8QjlGzD01px4Dxwm3BPwnQa7Hl7aUw0RMxHnHDi+HtG6MhASdTqQpOjGBqV55RpPQE1PjSl5LFhbqygBzP8Au0b6sxuWA1yg+9DMLxG23x7Eb818/Mc/blV88Oa7cS2ckgRmUwWtxIY66gj9aVjzuV/tsHyiWWpcxvY7DLbXvCCNpVFDMTJlmnWkjjf0d3Dc/wBWGdTsGhT7SY+8elPuEt5FAuMGbcHMTKmIALaadBVoXso1SVJ0bmGjn91YM/XuuQqFoD5+XcXUFc5XicA4hwu7aY51ZD0YEf0/GsYLtBftaC4R5Hl6Tr8q7dxM2lxCWLmVjdJADLIkgZcwOkZtJHMUq9tex+GQ2It92XeGCGJGWTlmVBEH5idqvF1eQj+qlb157zYuZGNEQNwr6VL6aMZPnJB6yJ86OYb6T8Jl8Vi0GkzCKASdSfhoTjvoiuxmsutxDOr/ALsrERzIaeUUqYvsjiLblDackfZGcfNZFbFzWLjBjR91MSBiW6k+tZ7/AK1jKI3j1r3czsZrftFanmwdec1hwNIM1obZ6VipUmo9xC1vHxofv/rRLD8SFLPeHr7V4XCNjSG6cNNC9TXMcVuI+8H1rYYMDVGK+hkfI0qWccwojh+MkeVZmwMvE0LmQw02cb5SOuxqrisVyG/lUAx5uDw8tzyH9a1/aVXbU9aWEIO4jLviZW2x5Aev8hWSjfwn51CcdW64maMhpKE2W5B8Qy/h862uipEcEVE4y6fV/D+lDJNA1WrBJgASToANSSdoHM+VG+y30eYnGQ7A2bB/2jjVh/3akgt/e0XoSdK6Tw/gmFwCjuF/e6/vXKNcJB0G3hUxsoGh5mnexJ52mbL1aY9uTEPA/R7irgVrgXDIfrXTBH+AeIHybLTt2Yt/sqG1dxC3UA8GUFXSSdJYmAYOnlEnQVX4txJQDomvKWjrG8e48zQTDY8s6pbZVzHLlZSQ2Yx4ueXrryneoUTgTlZOtyZPDtUZsZb7mw/dquYhiFTM0iDJBYAgyPhj051xviFzvDbRtIbK07jrI6+XpTfiO3eGFy3btguuxdQ6sgJIBWWIbbNkMiDGadBi7i7Nx4vIGe2xC3Ro3hMDXmNxBkQBAHKBfYdtj5S1f2WzDaE+F8OK4YtpIEoAuzyMnPVswAHr503nDsCQZgH2j26dKF8GVGVXd17tDIVSRmYaq1wmNtwo0mDmaBBTGdoLIEIdY5RoASNfuIPQ0YIqzOsCGorxKeKtMxiOUT85iqGP4cSpDjTz1130JMzrvHvrRH/StpTJYenOTMkn2oPxHtKGjWBHlvzoWIjgDF27wsfbcnyvXNunxVVxHDTHhZmH2XMn/Cx1B8iSPTei37ap+sKr4iGHhIP40IJlECInFBkcMJjr1/kfWr3D+KMOfrUnEsPqQdmPyY7j3OvrPUUGVu7by86ej2KmLLjo3Hfh3H9NRt5xrTn2O4ybrm2rMAVJAG4ysDpp/FtOnTWuRJf5rAPTrHT+UU3fR9i5xltS2RmzKJMCY0mORGZT/hpeYHSSsQeJ0XjZt38yPca33YOiqbgMaEnKPCfuqnge0C37KM1yDbbJlJ8VxVg5kAEroAdecjWoWXEi9cnDlbeXLcZzAupMOys0ZQAQ4VfsDesv2dsXVY2jdE6syqiFobMDnLRHnl08oiuaqPsGG553/ba/W0wDGTvJsNile7buGyRffMLT3VdgCmrMYI8IB35E0eu8XU5brtbRPgXxiGYj94yFl1HwgExoGOsiqOIxT3FllLLG4jK4B1ljqwgCSQJ5KOYHjSXMbkK2lVgWzlWlCBEEgjQny36aU0jRYHiJ3o+uI/TpBI5jFbxNzDfuYi0zzafMTlBIPdEkaRrHVTpJBpK4rhsc164bd29dXMYZLjKPTLIiNtuVG+MZmwtiyCPCgJVROYxA+Hdv8624PbL2zmvqSrZdbDXDAA0LDePUmIqITkOlgdvL12lsSwo/WfPfdnpWpQVN+y8xNZyMDEz+vOuvqmzQfKQSRzNbi4ecGpCp5qD6afhWIXmCPv8Axipcmmpgleny5VsMODsawLY6/MVnujyg+hFVcmnzE9+xty1rQ2mHI1ubRnUEVsJ5E/jU1GTRIpIqW3jGH9QD+NSBj5GtkshiAFMkwAJJJOwAGpPkBQ2DyIQDDgzU46d1HtpWFxIBp+4D9CWIvLnxFz9lQjRWXPcPqoIy+5n+Grtj6C3TEHvr+bDBc2e2hFxzzQKQwQ/xEsI2EyAXsxF/8kg1cSuFWXvuLdpWuOdkQZm+Q5eZ0rqfZj6PbVgi5iyj3QwHdHxW7bFcy5uTtt1WdgTBpv4HwW3Ys5MOiWLbQYVAzEDmWf4mMTLAxQniuPRM9sqEYAszAZZZW8MMIAkyTEb0JRcfi7xWbq2YUNpLi+0jFlKkgNPwsHMrlAmdBDITzkNSRxbiLi40KWjQyToNeWUqTrGaKh4jxpwzAFQSd189zMSc07NJ9qoYji4HhJEwNv4t5jY667EbRWZs5aYLJmbl+5cnNEay28ehG+nlGlSWm7kAmTuQVOogaEGJU+ulUxxAEHMR8gP5E61f4Jwg4tiEdlA1Zz8IPJVUHxE76sIHrBAWTtLCEmB7tqyjG5bgtBI5FT/d1g+59qHrxAqRAJI1nzNdHwP0dWSf3l5jrBPhA/PXzP8AStLnZHBPAsgsYDTnJlT1EwNI366DSaPIdvHNmgv+qLvAA+Itm22YIfgubi20wGMahZkawDJ12odheJurFGJzTBHPMDBHrNW7nZe5axNtlufugSSwKhggmQNZDDYRpqD1FSp2au3+KXGIIti+Tm+0AR5QSwE6deVQ41rYzR0toSo3m2NN1csggHX2oHjr3U10Htq4nKOUD5CuZY/BXM0gTO3IUoLbTpMxA3m1pWJnP7H/ADmi2FvOCNflQjD4a8GVTk7udwEaBPl4pirgzIZCkj7j7HUH7vKjcEcGKQg8iEr9jONRvS1x3DlAD57/AM6ZsNfJ6jyIIqh2mszaPqKHExDi5eUAoYppiCDufY0d7JYn/XsPmIy96oYifgzCfkKXB50e7J4q3bxFtroOUNqVIkSCJE6aTOvSuhl/SanKndOCW7Qu57MlgpUNlVfACCVXmOWp+Vb8Ut5wcogcwuoPQeIESI1POoLeIw9rumtXiVJIfMQDLDwyCBlMxpGs1T7e3rgZApuZO7i4YI8WwEACTuZ5Vw8QXJ04taHkQdt/fM+QaDJ+G4gMe5YqFYGQSxhlBLHQ/F4Tr/KqfHu1I7jJhzDM2RckRG0k7kwY9z0oJwXHPdOqsH8QbLrrlgkjcFg34mni9wLCMmHUpci0zhAAUkE5iGESVMaEb9da0BNK0vP7Q1Gwlvs3w0WbS3izP+6BhRuQDm2EnTaTr8q57xPjuM71u5Ld2SSoRggUEkkFdIbMTNPmO7ZmyVIsg2c+VvtKsROUaaEAUs3cT31y5dsMFR3LZcwMNAzbaanX3qm6daFbeh/iUx0jYzjmCEaVKygk7H1FU8RxFCwKAjqDH86wOIDz5VsKMd6nbXIgFXCKYdd4HtNYbCiar2uILA1q7h3LnQ7D1pLal3MeuhuJWbh4nYH7q0PCx5iif7JP1m+7+VbNhGA0bMOhEH2I0+dB7Y+chwr5QMMGQfC9Z/Z36K3sP86sta1/WlXbSjLMTTGykRa4QZX4NwNsTdVAoSWC5pMAtMADWTAJjYAEkgAkd07O9mcDwxVyQ15t7r+K4x55YHgXyAHKZ5hOxnZ1sMtq60Bitx3G+VSqqqA7Ak+Njr8BXQBpg7Tcb7nEHXNqcq6iEA3Ov1fCI+sSkwDNa1OhQe84nUZiWKrxGfinFcxHiOwgKwBk8yYOWKocO7QZi3eM8BlggwJDAAZtTrmMxEhTSBe7QZyywVZjJ12HtAJ2EjmfShvaLjagJaUtsXPiBlvhWRyjxaTzoS5vaYBZM6Die1wts4z6ZzEEgHX6o3j3PlS32h7R272pVu81EqxA/wAUzPyB8xzS2x+dQCCDzYtofKAPvJNRvePWs7WTvGgHvLlziZOknQ7T7TUYuZp5edU2NbI1AVhihLlmzmKiYBO56+f6604WsWuFti0rIGBEqTuCeZ+qSdYPyjWqXA/o6xeKFt2As2rgYq7Sxyrr8K/DI2zETHpMvaTsvfwiqXGaV1aJ1YZiGMRIYkSCZjzoGLILm3AycQX2n7RMzFcOCtw6M+xAEgpp4TO8xI6mhXC+P3F8tQIk6EcxJMNqab+xnYxMYl2810goY7lVEyACCzMdiNBoNjruKoP2ce3hme7aC+JjqQCdcp01MZhH+dEuRL0nmajTKYJPFy1zUmHbbn5D0mupdnb6KA95ghCCM25JG/lXJuEYPvL8iIUzziPOpuK9p7jXGW5AIJErMH5/jTDfYcQ8Cqtk7do5dpMUt1g9sgkk6c5oRYuLmyuMpPI7Utp2gKnQAjzYg+2mlWsfxc3QjAmQdzSvF3E3Eqe8O4jgqbq2X7xt56/I1i3w3KdXjz1/n+dU8JxWV1/RqdcZOh/XnU1ecrQCJdfDqo+LMev8ooD2jMWT6j9fdRWwPlQPtNemF96JDqcROQBUIEWXseEedZwCLnGaYnWDGnkeR9jWLz5QBzM/lV7hqruRJIgfOR7itwNCc/IBYAnR+yvD4CFb791IMMAcvMQGGXrqI6jpThxZFuu4uOhBOiEy3kDGozbQRJ5dKUODWEKCWuKdvA5XTYTI0n0+dGrx/Z0GjAkkTm1GnNuRExIAPI1lc7QMgAFmZ4fiDYxDMgWchyKrAKSSM5uEiJGw1/o3/wClj3bk3AHyjw6Aa6SDEwdfyrlPE8SWxKgM7NAYBmzwABseUAcxTFwziYZlvGFCjU5oJIkhoBhmO0dBSyKFgXMZcruJZvcLe5patt3ZnxLGrT4p1kg7c6EXezV8GED2x9lVLjXnOkenKKYcdxPFXLgFhCAVza+EMu3x9eutYftDesHJdtvO4gZiF5ZjzOnyimLuN5DRE4s/ZTSVZSOUSPuI0Iqs3Zxx5+4/nXQO1V1FxL5AFDaZdhmAidOsa0ENxvsj2YfnWZuoyo1XPRY8GLIuqopvwa4Pq/ca1t4e4nwyPQ01vf6qw+/8DRLgfZq5iSWP7tCYBZfEQPsqdI8z99GvUuw3EDJhx4hqJqI/+kL68yfVQfwqa32hf6yqfmP512e39E2DJhnu8tQ6iTpMQsddIoFxn6ILiWjcsMb4GrWyMrx/AfhYgfV0PSdqYND/ANszr1ALUHPznOb/ABpGU+Aq0aGQR77GjvYHh5xN9cy+BCJHJm0ieUCQT6jrVFuCIwke2g/pTX2ZxdvCpZQR4nDP6efrMR9mes1eI4zwJOqyZMS7nmOvFOOpaBTMDIOfQwqgBVVfLKNQBzjnFcsx/EVbEO7SARCzygKDr1IA+VScY447XQ8Ar3mb1UNIB9zQvH3gzEgaFiQOgJJo3YtvOHVyS5ihDEb8tTuf6UN4lrecGPCFXQQJQBTA9Qa2wF0d6ubVF8bDqLYzke+WPeqqMWJLakkk+ZJk/fVjYy1Wpm3W5r0VtlqjDmoavXFOVo5LJ8lmPvmt0St8FiQLrA/DsemUCDI5j+vWhut5BuZ9IdnjmtW1uasEtsRmMKTbVj6+Kd69jOBJdt3s58DqchYsSpIO2ZvOY016Vrw6zeZUINu0Gt2yuRMz/D9Z3lRH90nX5ib3Dr9m+j57lxHmXeLjW7hBMroMqGOURrQ2EXcXfrePHhhPh9y3YtKlkAhRBKgKCeegmPF1qPij4d7ZZ7VtiVZdQDCmQ0D6s5jrvrWvDsHcGclSVZswmATO5yzI/rQrtUYw2J7syy2bhWNNcpjzkVxKy6rJry7fSdClM5/2h4ph7Nm1Zs2wjrmJYDWIgBjuzFvFr5bTSfjn7wefU9PM0SxXALl+4M6HDGM0EN4y2meG6hQNNNPU149jb6CRdtN5EEH36V3MS6VFneNVb7bfGAGw8H8xtVhWIXXb/Kr7cKvJutpgOjET86H3sJeIjKF01Mzr8qZZPMjYwvYyS3iyux23HXzo3gr+YA/rWlcoQYJk9aM2LuQb6xP6+dKyoO0LHkIsGFU4hB08/l19N6DcWvZ7kE/rf86wcXMT5n33oZiLuY0eJN4jK+0rcQuA3PDsABPpV3huLcEEHb39okA+h+dCxRXg162t1e9nJIzZTrl305GOh0rYVpamPVbXOq9kOF99bF0OjbADLlyaQYtlt9D4jMco59BwXZgOJu5mH2XMA+ZUTvvE8+tJfZJuHm/aGGW7iLk/DlMW+ty5mhFAB01nbQ6V0UcXS5mW2wbKYYjr5HmPOsrBEGpo3dtpy76Q+zYt4qy+HVbYyXFLDMIuLlOzEicp0PrQbgnGLhYDwhgfjIXTMIkk7AAmYiuocewocaoHIEgaGWAgETpMHnppSviuHo9s3zYt27WrScoaVnUgjKQSpETuNtRWfG/tBxxEdRi0kUJQscbum7dRnKECMxOUsrCCQCdp8+ZrZ8W+W3N1T+7Ua+IgDQSZGunMTVX9vs4qc9rI4QeLMGJIAzMeeh19CRyrKuqAKhBA+sVBLE6yfnTDtxM6iJd26bjknmd+vnTLwnhpFt7hAgELJnKOcseQoLwDhTXryW1IGc7swAWBLEk+QP3V1LF8R4ZgQF7w3mWALavnk9DAA+Z9qWqFtxOp1DHToXvBXZjhGa/3qhgVCkC3b7zxeTGFTSNW9qdeIOqAtiL1vDAnXVSzqu2p2noAfWkbiPbzHXiFsoMJbb4dMzkbc9B7AVYPZuzbC3sQtx7xI8V+/rtJPjt+HXlHPeqGVFBHJ71sPX5nPKKB4zL93t1b+HAYc3GLQL1yVtzpJHM+wmrGP4ViL6E43FlVAJ7qwvdJprHeMC7COgFDsDxRCyth3yOTLIxzAhdfi7vwjfxH3ijHanA3LttwV/e3CqIA/LRiAJ2hSdehoFzsVOkbeQG32/cCTWatJzrj3D8NbNs4e4crCGQ5pV1+JszfVYa6mQZOm1LF/iRYA9T4R/CNyfnHyq12iJW61skHIzKSNQSpymDzEz60HtAZR+uf9aZjHgtuYtsjOAXNniS4y9I9dflFVL13T3rNzEDflP6/Cqlx52pyrcCb2bmjADeNf4RqR7nL/wCGplSobSazVvLRMYYG093c7VqBFS2x51qRrqN6XLqbkAekAz7SZ/XKoOA4bvb6KQT3rhYU6kMfEAeXhnXlWOKYmEy9fwnX57U5/Qvwt3u3sV3ZZLKFE1Am7cgnVtNEXXpnFNVDpJlqtm52HgeL8ZUqYKKQAWIUDwRDHTlpE89Zq1cXxPPIgxJ0WJj36edRYfuQXuqSpY6t4QbcnY+KInlrUT44Fng6kkgHeBoCRvEClAsq/wBTnebcCkm5RwmLLMD/AAkT8qg7Wxatm8VDBgUediSDlJjrqD7bVT4ZdJAgZjtz+rvEdNJJq12icvgLwcZZsuROhDKMy+8gVmYBwR6udFhZBgbtBhf2jBd9bUl7QzZRqTb+uAeekN6qetcox2LlvBI9GP6966R2J43KgTyHOtu030dpeBv4TKtzUtakBXPVCdEJ10PhPVebkawL5g5FKnac2wuKI+s2nX8fKp8Rekdec1o9nuyyuCrAwUbQqQdQR99UMbjdI5bVenUdpRfSNzI2uDNPnWl/F6+1UO+1/XvWDcrWMUxHLLD4jeoblzSowazihEDypqqAYpmJkCHWrioCPcVDhcGzmBTT2U7Phroa6CyK2sdRqdPuq3YCAJ0Lg/ZG+OHpctBc1xLbK+2Tkc4+ErkJ5EyOc0x8A4UMOyt3jXWZMpIGVNPtLMyaK8EdWGolSIyeEiI00AAHtVO92Ec2iovzLMQ0EMFP1d9Yrh9Tgzutrt8DfzGw+koNkuroevKT421eeWtuihZgFGJJ6E5gI9q3xPFLS3LNg2yTcVwAB4DKlmLToB4Z1neqvZ+3ibSd1iUeU0W6QCrqPhMqTB9ascWupbTvCVUIfjJACEggEmJjMdh5VOnLYm0vNmRS+MG7IgHDdmMLm/aFtZWJKrkcshBXcQAAWBOkAA8hQm/2csqfgfXX4GO55FZHl+QrTjGPFq/mz+JkVjcViRB08II2IMyNdedXL3aF1JCXRcA+sFSJ6DMQTGlbzOVqil2R4GcWW1NuyFYPc06HwoCfE34Tryp34N2bw1juzYXNIKXHfV89waFZGUBf4R6mp8N2m4QqZVJVRsudz7DxHpXj2r4SjAh7jaxBLldt4OmnpWUjJdCq+Jv8TbkGVz7pr2lxQW2LduGVniZzeIfZ55pHLrS7irOIdxbKmQmYkgCVOuYsd16En+VMP/TbhPhDAzbkp8RPTQzJ8p2rVPpB4YohbbwpBGj7g5tp5NrB0B1pb4NZtjEHpWY7yHspwG2yXGe3cvXCIhGyhAwiJmZOvXTYVJ2t7yxhe9to1n9nVRbJYsyktlQEnzcRptodBUNz6TcAGNxMK5cmZURJHWDE+tDO3/aw4nhdq5kFtbuIEgEsf3ecwdAAZVTEmtHT4dOzG/l/q/zBbE2Nd5zTF4zNmPnufX76rvdMQOQ+/wDUVodqiLa1oCiLEkI8J+6tLS6e1MXZfshfxhlRltA+J2IEczAmT00H51e432OTDzkcmCAQwGrETCnnpqemmpkUW4EKjUA4ayABJmvEzrNEcfw8W7Jac2336fr0oCLlJ/VvCHvll7vKo7uJCiT7efkK1UTVzshwA4/HWrRHgJzMNdLSeJ9eUiFnqwpiJfMsAk1B3CuFXsZeFu3Bd+pIAHKd4EwP0TX032e7HYbDYRMKES4F8ZzqGz3D8TkHz28gByoficLw7Do1hP2fD3GhstsLnDgQGKpLfMcz1qjwjtUy31zgtnlBAMaJmWJA0JU/OmM5BqtpqGNdOx3jknDrNsQqIInRVCjXfQaa/wAqqthltWiAN5PuefU70u8K4sb18BjLKXb0gBW/4nPz8qP8SvAWySdhSHYHeNxqRKXZjBBLMndmdj6M7Mo9gfvqxxHBpdV7dwSjKVI8iIMefQ1Hg7uVEE6hVH3etWHuRv0pHYTRR1XOG2rF7AYg2rqsIYhTEB1mFZTsQRr/AJU+YLGm4AUYAeYn8CCKFdu7h7l5IzG4HJHPUi2DJJ0tAnSBLRWnYfHqVyNrpUdaN+ccuQut9xAP0r8La21rEBYFwFHZWlSyjwb+IErI1+x5Vzq5emvoTimEW/afDP8ADdBGaJyHdWHmrAH2rg+L4DctXGR/CyMVYdGUkH7xWzC66d5hyozHaD81ZWr1vhnU1dtYJF1I2ppzKOIAwMeZpwrAb3HEKonXyqgGNxyxHxnfou8DziP0aM2OMy2iBlA0zCRm5MRs0bhTpMEzEV6wviBjWTGk6k6k9STVKzAktBcLVCXeF4AjYeNtf7i9T6ffT1w3hq27UaxlEEb9ST5mZoT2bw9smCSGP2lIzkdNf+HTnvqaeMFYS4pQ7H7vSlEwalbsm7qciEBiZLn6o9Jgmuj2LJAEsSY3Ma0A4RwC3Yt52Om4nl5+tW7dx73wk27PNj8Vz06D8asbcyQyLomBqfL86r8R4VaxFt7d5AyuuVh1HqII+dZtXQBAGVQP1NSLfB/W9MBB5g7jic74j9CtuWOHvG39lXXMBrrLDxHbSQY86E3fo44gphQjDqtxQD7MARXWbmIAME6nlzrYXKIqhiys5ngew2DfvUZSr2TLKq/EomQmpJ5DN1NVRwvBi4qrg0YFmDAZ3YBjoAdfENNY019aYO2fBLjMLthct18yXHK6d0oOgZtEzSAXbkDGtKCcIZEud7i7NtFVWcIzXWAZgFMWhEk7anfaua+N18K/X+dpTM3YmE8Z2UtB2UW7KWw0Z/CXA+zAmW5GfKiGB4NYDsLTLktr+8aFypqCWLDd9DAPM1Rw3cWbQa7ddkgkL3JD3FeCSuYxBj4jpqaE4rtF31hltobOHtsFgGWdozFnbdo6DahVFUXW/l39feWtjk/eGuA3/wBvv27QvOUQXiMigKiqQILblyXXltOtKX0xYc2Ltix3gfKjOQARGdgqzJM6KfQVa7AceODbFMqhyYVVnwi4x1JP2Qqyx/hAGpEo/aPixxWIuXixc3DOZokgCBoNBAAECQI3O5041xj/AND48SmO1wbOgrK2PT+VaossBViSdBtz8zRk1LRBVmdH7L8ZTD8NLKS1ySACDAuDUAAnbUHp+YZ8TcxD5rgzBYAABCjfl57kzr56wqDjHcmNT1UbHzNMmB4xKrlHhKkg/wAR69CNfu6ULu1b8QX3mnGZ7l1M8t/Ua/dSwlonyFOd3AHEqEGrERM8xqD7Hfaq6/RvxALm/Zy428Do0geQbNH+GfKrRSRYkXiCbeAXJnyhgBBnUEnXX06eYrOK7VNh8y4b91durFy6p8QTcKh+pO5IjQKBEaFxZKKLRKqyyHQjKQQeatBBI1160qcQ4d/rJtnTMwhtxkMajrCz7ipj/WdXabKrGNPeZ4Ph7lxwoJJYzkyPcLHr3Sb+rU84fsRjWXMmFuSd81uzhz6jLigwP95T6UU7N8VwWFtxZATbMzGWc8yx3PXp5U0Dt1aCrFzK0kaiV8vOK0HPW8gwXtB3ZDh97DNdfFKbdy4UCZikkCSzaEqZY8omJgUc4o7XhponxEz9QD8/z861PFRiwlxfiQAEdc0grPTzqxjFC2WXmQZ9vymsLkMT5TUoKgDvB9m53lzP4uoDbSdNBPPTVtBy1pgwuHKASZbcnz58v17UNwGLXIhPID9Cr9rFA+X9KUKhtZiN9JeGCXrDQMl1mLebhQI9wZ+dJPZjiBtXUb6sx8+tdR+kHh/fYTMNTZuJc9gcjfc5PtSF2e7MOHCXAYuI2UxpmUFhHyI95preJRKw+Fj5TpAsBirCOXypF+lXsxA/bbY08K3h/wAKXPTZG/wnmafuGibKr0UfMD9GsGyHVrd2HR1ZGU7Mp0IPTQ+ool2gm+0+df21RUN/ElyFGgNE+1vZJ8FiTaJlD4rb/btkkD/EIhvMHlFQYPBhdSD+Z/lWsKi7zI2RzsZnCYeB0XeT+taPcLw+XxEGTtO/qfPy5VTwmFzMC3LlyH8zRrA2TceBsPwpbNBAhU4QvaI2PI8wRsR0NPXYyxcNolghY/7QGRp1TTxfd+FLOGs5nVF59fLf0FP3B2XIFXYc+Znc+RNCvMhkFzifeubV+LYUiH2t3Z2CtMKdNideXMAqLmUAyCvIjUAeXInzqLFOFU7R6ffSkMAWuZrbG0zGfASo9wIze81ZMlRvtObpk6INvPzNVsfxqGFqzq53Y/VHWlPjPG8RhxKXjdPNGCwf7pAlT5gx5NVvsvj7bmWMXX+o0K3ooJ8X+GefSpJUacIAg3zMd2PM1dUmKG2buY+nvU74iiEGadoez9rFZO9kqkwnJs0fEB8W341RPZi0JhFIYgnOAQCPhypGXTlmkCNqzghig9xnhs3wWydEG39oq6gkAxEjXSieGt3Mg7zJn55Jy+gnX3/CsLZyxsTKXJ4EE3OzKMXzy4eS2Zyc5K5ddNAANANKSu0PDEwzDDqFUMuZSo1EyNdAJ86dWxaNiLmGF394dcoJkDKCZ6CCPmKWu0/DC+Jt4YZhaLpmfNssy0k7aTBJ3is+km9JrvchZ2oEwXex/D7Nm+e5i0AjMmZgbl7VUQGZ8X3AFuVcja5LbATrA2AJmBOsDambt5hRbxTWUJNpPhJIltBLGN9yoPMCli5bYnQH15Cf8634FpfFyZADW83tGJPt/P8AGidjgd67h2u2ogZiACM+RATcuQdBbWMskgkzEwat8B7JXcSUAU5JALnwpJ1+I6Sfn0k11/sz2Uw+Ha6t3Lc7u2pYkHJ3RTUZT4WAZTv0BjShbKAwAFxgu6nzrhcFcuEi2j3CAS2VWYgDUloBgDck0/dkfo5xOdWxB7hcrlVYBjOnxLICjUHedNhTnh+P4nGK9jC4e1aw7SpRVCkWzp4jIUE7aDT76acaFW4Ly22Lm3lBJZrSDcwo0znTxNl8MajWJlztmBVCFHcnf6TRiCner+0V+zPYu7ba5cxTotldIUkFxvOaFKJPOJPIgatR7QdrGd2/YrjW1soC2nd21GYARAMw2kmJBIGsAw8a4rjMa4W3Yu5CxWVQrmMT8TCVX60n5jWmbsh2Na3b7y+VtDKGFu08HNEzcdWh4Go1I130moc7ABVG30v/AB8JoXEiiz9IOXthh8QTYxltC+oUiCyqFzCLiDRtfqnz1G6b2q7Lvh4uoxu4ZZi4FGe0TpDZYBmR4vhkgECRLzx7sthcfhy2FJW8gznOzEuBKnMSSpIImROv94EBBi3wlq5YxuW4bobOupVUgROoFwEEkFRAYa07HnD0Gq4D4q3X6TnNgs0jmIO2/mPIjWr2HvEkg8o+/UVtxezkuLEAAQNZYIQGt5tBPhbcDroKhW9DnzVfzocgoxuM2J03sZicttztLj5hR93i/Gj2Jx0g0jdmeJSjAHUQ3/tJ/wDTTDgbhYiZM/L+lZb3mitpvhrxCDXl/T8qu4fFsDv+v0a1t2JVhoYZtRtudv8AxVFaMHehIoywYftOHBtv8NwFTHQ7/dWE4We61HjsuHX+IKeXkVmquExMDU5R16UbwnFLLsttXDNBEc8oGp/XWmoRwYDWNxMJw0DYacvTcfjUD2CP1FEbNwBV9PwobxPEqKaaihdxU7a8CGKw5AE3bRL2+p08aa/aUaeYWuTIK7IcZ4pFInajgq2r2ZAAl2WUcgZ8aj0JkeRFUrdpMqd4Ew6HRRTVw7Cm2gIEnoefrQfhmGlqcsBhgozNECimab4SyVE/Wf7h0HrTDgnyLvqdKDYZy5zew/XpVxr5LgDlsPzNEJRhbH4mRA2G9CXxORCfrNr6L/nW1/Fhm7sHQasenWhHGsWdQBB/pp92nv6VJcqXL4uXZJGUHVidAOcc/QeQo0uCW/bh1AB+H7WmxOkT+HKKA8NXORb+oNT/ABNv+uW1MiatlnXQachVypZwN+9ZTxjvlGzbPHvOc+uvVjWp7R2X1Dx5Q2nrFDe0fHu4SNCdp3g9fakEW72ILXEOhYyS0SeZqXKqfRPdisMgr53P0t8T/wC0D/ybX/LWj/StxM74sjyFqx/8Zozp7AQdE7DxLhWFwhvYgE/tF3PkLHO2ZuVteYnX7pil/C9l717EBsTME5mDAS0DQHLoJj2Fcu/+oGPDM4xT5m3bLakxsJ7vQabCBUb/AEjcS/7be+aj8BSB0ys4Zq27RbYrnSO3HZBLyzZQW3UQMqeGCQSSBuQAY9ugpX4V2QsW2DYpL9xQfhths2hzGRGsjQgZYHXelk9uuIHfGYk//wBW/I1q3bDGnfFYj/zrn/NWnqv6zBk8P7ysWEpsTYnU+BYuzbxTXbKveXKBh7CgjukCAEkOQAwAj0LGjaDEcQe+Fy2bLILbswLHMJICZWClhm1OoAjrXA04rcH13nyYjf0qT/Tl2I7y4B0ztHymKzJgo+IxuidZ4n2SvYSwHvXSVRgB3QGmaVMMzBlJG5A256UTwGPu3ES6oUXHuKqz4itk6zA8EsVYgmSABrMVyDg/Gjni6WdDGfM0wmYZssnQnaQCfaTTtxbt5aW2thWa2hlvBIbu83hCs05CWDaAAZehOmPNg8VKJvweHHUae0/apLSKjs6tdfxSViBoFCsQQp08RAWJM+IGgHDeKXr18Asn7KkNcM/U6knIqBwInoW1Nc+v8ZXvLndO7W3IkPDM2hHiOxyydZB1qTEXLZC3LaJ4wWe2gIWy2bRVkyQB1PLyojg2FxqsKoR8udvbzXxZw6W7dk3UCZQPEJg9ITU6xrGaBMBN4hx3vruIDgFS5YeUszHUieYG436CKr8L4/bV0N2wMRaQlnUwM8oQAfq5FYKcpj86D4m73jEIoXM3wrqJJ0UTyGg8/up+PDXMS77UsPYbs21ywMRcYqNe7H2kXY+5kDyAOxFe/wCj9xkFxFZzOUoqywA2IyzOvTypz4pZ/aFUOO7ZfiCmBm20jYDkOXtVWzwZl+F3j++386p866jdysaOB2gPs/ZuWcQqujoHS4PGpWdmEBgJ1SNKeuFWoYgnSQQOs0MY3YAclgDIzeKPQtJB9KLFSLdtxr4dfSklwxsTQAa3h65YBYBdoE7bnmaqcR4clrVTJ3160PTihHOteJY0unxQfWrLXLVZtaxyHRjBnUUUXiFm2hFhQHfQtz18+lc+xV8K3xSeorNvi+Wq1Sik6TiuLqpCg6Ise+1L3EuL5j5UrXOMEzrUYx80Ra5QSodXF1nilrv7DKNWXxr6jce6k+4FBFxlXsLj4YVQajCK2KlXg+GAYT0ovdv5mCJtzNDr5Ft7g/iJWOSMFZARyjNlnbRdi0G1gbcLmO5/CtEwspU0YbwrwAvIaD+da8SxLWzESW0X16+1aYE+KTy2qO9jRdvkk+C2APU7n9eVEOIEltLkTfxNqx6DkPel3imMJcIu5Meg50R4rxLJbLGZYkx+G3QfjS9wy0xbvGkTqJ8+dWJUZOD28h9BvpRt8WLVtrh0AGnmf6UJ4S4YA7Df2EgeX+dDO0/F88Ig8IICjXxPy9dY946GrEkBcbxbXe9uEEZB8idFHmZrGDxBtoqzy6f0qftHg+5wyoIlmTMdfE05jp0gQPIfKK3aBHP21qGSJIrLbVivUfeXIzzrArNeozKEy9a16vVUKYFeSvV6pKmy/EPUVFZ3b2/EVivVYhiT2vhq+v8A1dv7w/8ATWa9SMn7xqQh/wDZr/vP+SrPB/jT1X8a9XqDsZT9o+3Pi+dRpuK9Xq555mleJOu1Wk/6tb9BXq9RpCHMAjc+pr1/4TXq9VGNEXr3xVBXq9RCRpgfkasrtXq9RQJsNvb8qu4Tb9dK9Xqkghmxvd//AF734W6tW/7Meg/CvV6tK/pHz/MzdZ/2D4D8SXD7N6H8qEcN/wBr/vH/ABNer1F2mSV+1vL0FWMb/Zr/AHa9XqKVL+B/sP8ACv4UBwv9vY/3h/C5Xq9UlyH6Qvis/wB//wBpq5wD+x9zXq9UbgQT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2150" y="2624278"/>
            <a:ext cx="26003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9" y="2251418"/>
            <a:ext cx="3064966" cy="203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 descr="https://encrypted-tbn1.gstatic.com/images?q=tbn:ANd9GcQhR78Lf12j4snS2p1i5STOgrnsiubTxs8xP-Mj8ww6LPWZQ4y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9" y="4386403"/>
            <a:ext cx="3470071" cy="216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https://encrypted-tbn3.gstatic.com/images?q=tbn:ANd9GcSY546SUOkchPtsQSIB_qnrW7Sgl4jViYetfxNeg3K7Ps6aaYj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7644" y="4387147"/>
            <a:ext cx="2952328" cy="216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61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755987"/>
            <a:ext cx="9144000" cy="526297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“O ingrediente mais importante é a fascinação diante das maravilhas das criaturas vivas. E isso permanece com a maioria dos biólogos para o resto da vida. Eles nunca perdem a empolgação com a descoberta científica, seja ela empírica ou teórica, nem o amor pela perseguição de novas ideias, novos vislumbres, novos organismos. E muita coisa na biologia tem uma relação direta com as circunstâncias e com os valores pessoais do biólogo. Ser um biólogo não significa ter um emprego; significa escolher um estilo de vida.” </a:t>
            </a:r>
            <a:endParaRPr lang="pt-BR" sz="2800" b="1" spc="50" dirty="0" smtClean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pt-BR" sz="2800" b="1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pt-BR" sz="28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Ernst </a:t>
            </a:r>
            <a:r>
              <a:rPr lang="pt-BR" sz="2800" b="1" spc="50" dirty="0" err="1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Mayr</a:t>
            </a:r>
            <a:endParaRPr lang="pt-BR" sz="2800" b="1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595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9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iller" pitchFamily="82" charset="0"/>
              </a:rPr>
              <a:t>Sites</a:t>
            </a:r>
            <a:endParaRPr lang="pt-BR" sz="9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Chiller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988840"/>
            <a:ext cx="8568952" cy="4173096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IB – www.ib.unicamp.br</a:t>
            </a:r>
          </a:p>
          <a:p>
            <a:pPr algn="ctr"/>
            <a:r>
              <a:rPr lang="pt-BR" dirty="0" smtClean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Unicamp – www.unicamp.br</a:t>
            </a:r>
          </a:p>
          <a:p>
            <a:pPr algn="ctr"/>
            <a:r>
              <a:rPr lang="pt-BR" dirty="0" err="1" smtClean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Comvest</a:t>
            </a:r>
            <a:r>
              <a:rPr lang="pt-BR" dirty="0" smtClean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 – www.comvest.unicamp.br</a:t>
            </a:r>
          </a:p>
          <a:p>
            <a:pPr algn="ctr"/>
            <a:r>
              <a:rPr lang="pt-BR" dirty="0" smtClean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DAC – www.dac.unicamp.br</a:t>
            </a:r>
          </a:p>
          <a:p>
            <a:pPr algn="ctr"/>
            <a:r>
              <a:rPr lang="pt-BR" dirty="0" smtClean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UPA – </a:t>
            </a:r>
            <a:r>
              <a:rPr lang="pt-BR" dirty="0" smtClean="0"/>
              <a:t>www.upa.unicamp.br</a:t>
            </a:r>
          </a:p>
          <a:p>
            <a:pPr algn="ctr"/>
            <a:r>
              <a:rPr lang="pt-BR" dirty="0"/>
              <a:t>PET – www.fef.unicamp.br/fef/pet</a:t>
            </a:r>
          </a:p>
          <a:p>
            <a:pPr algn="ctr"/>
            <a:endParaRPr lang="pt-BR" dirty="0" smtClean="0"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6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hiller" pitchFamily="82" charset="0"/>
              </a:rPr>
              <a:t>O que é Biologia?</a:t>
            </a:r>
            <a:endParaRPr lang="pt-BR" sz="6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Chiller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856" y="2564904"/>
            <a:ext cx="8229600" cy="35719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“A Biologia é a ciência que estuda os seres vivos, a relação entre eles e o meio ambiente, além dos processos e mecanismos que regulam a vida</a:t>
            </a:r>
            <a:r>
              <a:rPr lang="pt-BR" sz="40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hiller" pitchFamily="82" charset="0"/>
              </a:rPr>
              <a:t>“</a:t>
            </a:r>
          </a:p>
          <a:p>
            <a:pPr algn="ctr">
              <a:buNone/>
            </a:pPr>
            <a:r>
              <a:rPr lang="pt-BR" sz="44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								</a:t>
            </a:r>
            <a:r>
              <a:rPr lang="pt-BR" sz="18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MEC</a:t>
            </a:r>
            <a:endParaRPr lang="pt-BR" sz="18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t-BR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hiller" pitchFamily="82" charset="0"/>
              </a:rPr>
              <a:t>Vestibular Unicamp</a:t>
            </a:r>
            <a:endParaRPr lang="pt-BR"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hiller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4216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pt-BR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Concorrência na 1ª fase (Candidato/Vaga)</a:t>
            </a:r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sz="1200" dirty="0" smtClean="0"/>
          </a:p>
          <a:p>
            <a:pPr algn="ctr"/>
            <a:r>
              <a:rPr lang="pt-BR" sz="1200" dirty="0" smtClean="0">
                <a:solidFill>
                  <a:schemeClr val="bg2"/>
                </a:solidFill>
              </a:rPr>
              <a:t>                                                                                                     Dados: COMVEST - Unicamp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322724"/>
              </p:ext>
            </p:extLst>
          </p:nvPr>
        </p:nvGraphicFramePr>
        <p:xfrm>
          <a:off x="1403647" y="2780927"/>
          <a:ext cx="6336705" cy="27649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2235"/>
                <a:gridCol w="2112235"/>
                <a:gridCol w="2112235"/>
              </a:tblGrid>
              <a:tr h="450156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Ano\Período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Integral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Noturno</a:t>
                      </a:r>
                      <a:endParaRPr lang="pt-BR" sz="2400" dirty="0"/>
                    </a:p>
                  </a:txBody>
                  <a:tcPr/>
                </a:tc>
              </a:tr>
              <a:tr h="478905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38,5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8,9</a:t>
                      </a:r>
                      <a:endParaRPr lang="pt-BR" sz="2400" dirty="0"/>
                    </a:p>
                  </a:txBody>
                  <a:tcPr/>
                </a:tc>
              </a:tr>
              <a:tr h="450156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2400" kern="1200" dirty="0" smtClean="0"/>
                        <a:t>36,0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9,7</a:t>
                      </a:r>
                      <a:endParaRPr lang="pt-BR" sz="2400" dirty="0"/>
                    </a:p>
                  </a:txBody>
                  <a:tcPr/>
                </a:tc>
              </a:tr>
              <a:tr h="450156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2012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10,0</a:t>
                      </a:r>
                      <a:endParaRPr lang="pt-BR" sz="2400" dirty="0"/>
                    </a:p>
                  </a:txBody>
                  <a:tcPr/>
                </a:tc>
              </a:tr>
              <a:tr h="450156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2011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36,1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10,3</a:t>
                      </a:r>
                      <a:endParaRPr lang="pt-BR" sz="2400" dirty="0"/>
                    </a:p>
                  </a:txBody>
                  <a:tcPr/>
                </a:tc>
              </a:tr>
              <a:tr h="450156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2010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35,1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11,6</a:t>
                      </a:r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08720"/>
            <a:ext cx="6948264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iller" pitchFamily="82" charset="0"/>
              </a:rPr>
              <a:t>Por dentro da Universidade...</a:t>
            </a:r>
            <a:endParaRPr lang="pt-BR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78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67000" pressure="0"/>
                    </a14:imgEffect>
                    <a14:imgEffect>
                      <a14:sharpenSoften amoun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8" t="-1448" r="9274" b="1977"/>
          <a:stretch/>
        </p:blipFill>
        <p:spPr bwMode="auto">
          <a:xfrm>
            <a:off x="-116115" y="-159657"/>
            <a:ext cx="9260115" cy="701765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88858" y="4725144"/>
            <a:ext cx="8748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Instituto ainda conta com quatro órgãos complementares: o 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Museu de Zoologia, Herbário UEC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(possuindo a maior coleção de plantas da flora nacional, paulista em particular),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Biblioteca do IB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maior biblioteca Setorial da Unicamp) e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seu Laboratório de Microscopia Eletrônica.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63688" y="1335973"/>
            <a:ext cx="655890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Formada por seis 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departamentos: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pt-B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-Bioquímica (</a:t>
            </a:r>
            <a:r>
              <a:rPr lang="pt-B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DBq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Biologia Vegetal (DBV)</a:t>
            </a:r>
          </a:p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Biologia Animal (DBA)</a:t>
            </a:r>
          </a:p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Biologia Estrutural e Funcional (DBEF)</a:t>
            </a:r>
          </a:p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Histologia e Embriologia (DHE)</a:t>
            </a:r>
          </a:p>
          <a:p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-Genética, Evolução e </a:t>
            </a:r>
            <a:r>
              <a:rPr lang="pt-B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Bioagentes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DGEB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88858" y="0"/>
            <a:ext cx="8877672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iller" pitchFamily="82" charset="0"/>
              </a:rPr>
              <a:t>O Instituto de Biologia</a:t>
            </a:r>
            <a:endParaRPr lang="pt-BR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55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474" y="4156008"/>
            <a:ext cx="391723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037" y="1435447"/>
            <a:ext cx="3491880" cy="261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37234"/>
            <a:ext cx="3661489" cy="262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35" y="1592774"/>
            <a:ext cx="368681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062478" y="0"/>
            <a:ext cx="8877672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iller" pitchFamily="82" charset="0"/>
              </a:rPr>
              <a:t>O Instituto de Biologia</a:t>
            </a:r>
            <a:endParaRPr lang="pt-BR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67" y="86777"/>
            <a:ext cx="1880621" cy="133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08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t-BR" sz="66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8000"/>
                </a:solidFill>
                <a:latin typeface="Chiller" pitchFamily="82" charset="0"/>
              </a:rPr>
              <a:t>O que se estuda no curso de  Biologia...</a:t>
            </a:r>
            <a:endParaRPr lang="pt-BR" sz="66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8000"/>
              </a:solidFill>
              <a:latin typeface="Chiller" pitchFamily="82" charset="0"/>
            </a:endParaRPr>
          </a:p>
        </p:txBody>
      </p:sp>
      <p:pic>
        <p:nvPicPr>
          <p:cNvPr id="3074" name="Picture 2" descr="C:\Users\Regiana\Desktop\tumblr_mn3ye7QJvK1rzqa1fo1_50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7816" y="1628800"/>
            <a:ext cx="2531016" cy="219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egiana\Desktop\images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0697" y="1628800"/>
            <a:ext cx="2453431" cy="219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Regiana\Desktop\download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4121087"/>
            <a:ext cx="2514596" cy="250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Regiana\Desktop\060312br-047-copy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7816" y="4106095"/>
            <a:ext cx="2646412" cy="238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Regiana\Desktop\plasma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89599" y="4149080"/>
            <a:ext cx="2461543" cy="232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Regiana\Desktop\images (7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7" y="1628800"/>
            <a:ext cx="2466975" cy="216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egiana\Desktop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708484"/>
            <a:ext cx="2304256" cy="222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egiana\Desktop\images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4533478"/>
            <a:ext cx="2851513" cy="213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Regiana\Desktop\zigot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949" y="332656"/>
            <a:ext cx="2678211" cy="222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Regiana\Desktop\Darwin evolução falso 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9090" y="4520530"/>
            <a:ext cx="2586939" cy="214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Regiana\Desktop\downloa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674948"/>
            <a:ext cx="2667661" cy="225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Regiana\Desktop\images (8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5610" y="2730996"/>
            <a:ext cx="29146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98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71106" y="49188"/>
            <a:ext cx="8229600" cy="1143000"/>
          </a:xfrm>
        </p:spPr>
        <p:txBody>
          <a:bodyPr>
            <a:noAutofit/>
          </a:bodyPr>
          <a:lstStyle/>
          <a:p>
            <a:r>
              <a:rPr lang="pt-BR" sz="72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8000"/>
                </a:solidFill>
                <a:latin typeface="Chiller" pitchFamily="82" charset="0"/>
              </a:rPr>
              <a:t>As aulas práticas</a:t>
            </a:r>
            <a:endParaRPr lang="pt-BR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hiller" pitchFamily="82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975541" y="1731074"/>
            <a:ext cx="7242768" cy="4268041"/>
            <a:chOff x="251520" y="1570248"/>
            <a:chExt cx="7242768" cy="4268041"/>
          </a:xfrm>
        </p:grpSpPr>
        <p:pic>
          <p:nvPicPr>
            <p:cNvPr id="1026" name="Picture 2" descr="C:\Users\Atos\Unicamp\Zoologia\Invertebrados II\Fotos\Gustavo\Aula 04\2012-03-28 22.33.41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8144" y="4844008"/>
              <a:ext cx="1296144" cy="972108"/>
            </a:xfrm>
            <a:prstGeom prst="rect">
              <a:avLst/>
            </a:prstGeom>
            <a:noFill/>
          </p:spPr>
        </p:pic>
        <p:pic>
          <p:nvPicPr>
            <p:cNvPr id="1027" name="Picture 3" descr="C:\Users\Atos\Unicamp\Zoologia\Invertebrados II\Fotos\Gustavo\Aula 04\2012-03-28 21.44.29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9947" y="3813151"/>
              <a:ext cx="2088232" cy="1566174"/>
            </a:xfrm>
            <a:prstGeom prst="rect">
              <a:avLst/>
            </a:prstGeom>
            <a:noFill/>
          </p:spPr>
        </p:pic>
        <p:pic>
          <p:nvPicPr>
            <p:cNvPr id="1028" name="Picture 4" descr="C:\Users\Atos\Unicamp\Zoologia\Invertebrados II\Fotos\Gustavo\Aula 6 e 7\2012-04-25 21.59.49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5543" y="3774458"/>
              <a:ext cx="1248139" cy="936104"/>
            </a:xfrm>
            <a:prstGeom prst="rect">
              <a:avLst/>
            </a:prstGeom>
            <a:noFill/>
          </p:spPr>
        </p:pic>
        <p:pic>
          <p:nvPicPr>
            <p:cNvPr id="1029" name="Picture 5" descr="C:\Users\Atos\Unicamp\Zoologia\Invertebrados II\Fotos\Fosca\Aula 11\2012-05-30 22.05.23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1501" y="2124472"/>
              <a:ext cx="2016224" cy="1512168"/>
            </a:xfrm>
            <a:prstGeom prst="rect">
              <a:avLst/>
            </a:prstGeom>
            <a:noFill/>
          </p:spPr>
        </p:pic>
        <p:pic>
          <p:nvPicPr>
            <p:cNvPr id="1030" name="Picture 6" descr="C:\Users\Atos\Unicamp\Biologia Celular\Lâminas\25) Cromossomos Humanos (Giemsa) 13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9036" y="2880556"/>
              <a:ext cx="1872208" cy="1404156"/>
            </a:xfrm>
            <a:prstGeom prst="rect">
              <a:avLst/>
            </a:prstGeom>
            <a:noFill/>
          </p:spPr>
        </p:pic>
        <p:pic>
          <p:nvPicPr>
            <p:cNvPr id="1031" name="Picture 7" descr="C:\Users\Atos\Unicamp\Biologia Celular\Lâminas\Epiderme de Folha de Tradescantia - Tipos celulares, núcleo5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570248"/>
              <a:ext cx="1787691" cy="1340768"/>
            </a:xfrm>
            <a:prstGeom prst="rect">
              <a:avLst/>
            </a:prstGeom>
            <a:noFill/>
          </p:spPr>
        </p:pic>
        <p:pic>
          <p:nvPicPr>
            <p:cNvPr id="2" name="Picture 2" descr="C:\Users\Atos\Unicamp\Botânica\I\Fotos\Aula 9\2012-05-24 21.20.52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3704" y="4284712"/>
              <a:ext cx="2071436" cy="1553577"/>
            </a:xfrm>
            <a:prstGeom prst="rect">
              <a:avLst/>
            </a:prstGeom>
            <a:noFill/>
          </p:spPr>
        </p:pic>
        <p:pic>
          <p:nvPicPr>
            <p:cNvPr id="4" name="Picture 4" descr="C:\Users\Atos\Unicamp\Botânica\I\Fotos\Aula 9\2012-05-24 21.53.37.jp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19872" y="1788204"/>
              <a:ext cx="1879177" cy="1409383"/>
            </a:xfrm>
            <a:prstGeom prst="rect">
              <a:avLst/>
            </a:prstGeom>
            <a:noFill/>
          </p:spPr>
        </p:pic>
      </p:grpSp>
      <p:pic>
        <p:nvPicPr>
          <p:cNvPr id="2050" name="Picture 2" descr="https://fbcdn-sphotos-c-a.akamaihd.net/hphotos-ak-prn2/v/t1.0-9/1383051_10200451502361260_317596643_n.jpg?oh=2db0a258b6910c9c829d345151e9a437&amp;oe=53F1CBB7&amp;__gda__=1409138138_c91814d308fe9a2113aafbdc996d157b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385579"/>
            <a:ext cx="2098735" cy="118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-a-iad.xx.fbcdn.net/hphotos-prn2/t1.0-9/1473024_10200748365942664_819706480_n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093" y="620688"/>
            <a:ext cx="1056613" cy="187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content-b-iad.xx.fbcdn.net/hphotos-ash3/t1.0-9/557081_10200242003163911_838403987_n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96" y="3182228"/>
            <a:ext cx="1187624" cy="158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2760</TotalTime>
  <Words>408</Words>
  <Application>Microsoft Office PowerPoint</Application>
  <PresentationFormat>Apresentação na tela (4:3)</PresentationFormat>
  <Paragraphs>86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Descobrindo o profissional de Ciências Biológicas</vt:lpstr>
      <vt:lpstr>O que é Biologia?</vt:lpstr>
      <vt:lpstr>Vestibular Unicamp</vt:lpstr>
      <vt:lpstr>Por dentro da Universidade...</vt:lpstr>
      <vt:lpstr>Apresentação do PowerPoint</vt:lpstr>
      <vt:lpstr>Apresentação do PowerPoint</vt:lpstr>
      <vt:lpstr>O que se estuda no curso de  Biologia...</vt:lpstr>
      <vt:lpstr>Apresentação do PowerPoint</vt:lpstr>
      <vt:lpstr>As aulas práticas</vt:lpstr>
      <vt:lpstr>As viagens de campo</vt:lpstr>
      <vt:lpstr>O curso de Biologia...</vt:lpstr>
      <vt:lpstr>O curso de Biologia...</vt:lpstr>
      <vt:lpstr>Áreas de Atuação</vt:lpstr>
      <vt:lpstr>Órgãos Reguladores da Biologia</vt:lpstr>
      <vt:lpstr>Profissionais de Destaque</vt:lpstr>
      <vt:lpstr>Profissionais de Destaque</vt:lpstr>
      <vt:lpstr>Apresentação do PowerPoint</vt:lpstr>
      <vt:lpstr>Apresentação do PowerPoint</vt:lpstr>
      <vt:lpstr>Sites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Descobrindo o profissional de Educação Física</dc:title>
  <dc:creator>Rogerio</dc:creator>
  <cp:lastModifiedBy>Lais</cp:lastModifiedBy>
  <cp:revision>166</cp:revision>
  <dcterms:created xsi:type="dcterms:W3CDTF">2011-07-07T01:27:21Z</dcterms:created>
  <dcterms:modified xsi:type="dcterms:W3CDTF">2014-05-14T21:43:05Z</dcterms:modified>
</cp:coreProperties>
</file>